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0"/>
  </p:notesMasterIdLst>
  <p:sldIdLst>
    <p:sldId id="256" r:id="rId2"/>
    <p:sldId id="315" r:id="rId3"/>
    <p:sldId id="308" r:id="rId4"/>
    <p:sldId id="310" r:id="rId5"/>
    <p:sldId id="312" r:id="rId6"/>
    <p:sldId id="317" r:id="rId7"/>
    <p:sldId id="314" r:id="rId8"/>
    <p:sldId id="309" r:id="rId9"/>
    <p:sldId id="319" r:id="rId10"/>
    <p:sldId id="318" r:id="rId11"/>
    <p:sldId id="320" r:id="rId12"/>
    <p:sldId id="322" r:id="rId13"/>
    <p:sldId id="321" r:id="rId14"/>
    <p:sldId id="323" r:id="rId15"/>
    <p:sldId id="324" r:id="rId16"/>
    <p:sldId id="325" r:id="rId17"/>
    <p:sldId id="326" r:id="rId18"/>
    <p:sldId id="327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262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7645494-9D77-CC46-AB1B-8E6071F6A230}" v="61" dt="2023-11-29T08:19:17.31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555"/>
    <p:restoredTop sz="94694"/>
  </p:normalViewPr>
  <p:slideViewPr>
    <p:cSldViewPr snapToGrid="0">
      <p:cViewPr varScale="1">
        <p:scale>
          <a:sx n="121" d="100"/>
          <a:sy n="121" d="100"/>
        </p:scale>
        <p:origin x="80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ussel D. NZOYEM" userId="7275e83169953b71" providerId="LiveId" clId="{B9D7ED94-9D76-44F1-A922-B9FEBFBABF6A}"/>
    <pc:docChg chg="modSld">
      <pc:chgData name="Roussel D. NZOYEM" userId="7275e83169953b71" providerId="LiveId" clId="{B9D7ED94-9D76-44F1-A922-B9FEBFBABF6A}" dt="2023-02-24T21:05:32.403" v="34" actId="207"/>
      <pc:docMkLst>
        <pc:docMk/>
      </pc:docMkLst>
      <pc:sldChg chg="modSp modAnim">
        <pc:chgData name="Roussel D. NZOYEM" userId="7275e83169953b71" providerId="LiveId" clId="{B9D7ED94-9D76-44F1-A922-B9FEBFBABF6A}" dt="2023-02-24T21:05:32.403" v="34" actId="207"/>
        <pc:sldMkLst>
          <pc:docMk/>
          <pc:sldMk cId="2824647813" sldId="322"/>
        </pc:sldMkLst>
        <pc:spChg chg="mod">
          <ac:chgData name="Roussel D. NZOYEM" userId="7275e83169953b71" providerId="LiveId" clId="{B9D7ED94-9D76-44F1-A922-B9FEBFBABF6A}" dt="2023-02-24T21:05:28.823" v="33" actId="207"/>
          <ac:spMkLst>
            <pc:docMk/>
            <pc:sldMk cId="2824647813" sldId="322"/>
            <ac:spMk id="3" creationId="{A95C0310-1348-282D-8BE7-5E34467B0882}"/>
          </ac:spMkLst>
        </pc:spChg>
        <pc:spChg chg="mod">
          <ac:chgData name="Roussel D. NZOYEM" userId="7275e83169953b71" providerId="LiveId" clId="{B9D7ED94-9D76-44F1-A922-B9FEBFBABF6A}" dt="2023-02-24T21:05:32.403" v="34" actId="207"/>
          <ac:spMkLst>
            <pc:docMk/>
            <pc:sldMk cId="2824647813" sldId="322"/>
            <ac:spMk id="5" creationId="{876A37AE-3146-FA80-5EC1-10CF77513367}"/>
          </ac:spMkLst>
        </pc:spChg>
      </pc:sldChg>
    </pc:docChg>
  </pc:docChgLst>
  <pc:docChgLst>
    <pc:chgData name="Roussel Des Nzoyem" userId="7275e83169953b71" providerId="LiveId" clId="{5359CFE6-8E65-F241-A9F9-9097575E587B}"/>
    <pc:docChg chg="undo custSel addSld delSld modSld sldOrd modMainMaster">
      <pc:chgData name="Roussel Des Nzoyem" userId="7275e83169953b71" providerId="LiveId" clId="{5359CFE6-8E65-F241-A9F9-9097575E587B}" dt="2023-01-24T11:33:03.580" v="3494" actId="20577"/>
      <pc:docMkLst>
        <pc:docMk/>
      </pc:docMkLst>
      <pc:sldChg chg="addSp delSp modSp mod setBg addAnim delAnim setClrOvrMap">
        <pc:chgData name="Roussel Des Nzoyem" userId="7275e83169953b71" providerId="LiveId" clId="{5359CFE6-8E65-F241-A9F9-9097575E587B}" dt="2023-01-10T10:52:35.092" v="3323" actId="14100"/>
        <pc:sldMkLst>
          <pc:docMk/>
          <pc:sldMk cId="3961650121" sldId="256"/>
        </pc:sldMkLst>
        <pc:spChg chg="mod">
          <ac:chgData name="Roussel Des Nzoyem" userId="7275e83169953b71" providerId="LiveId" clId="{5359CFE6-8E65-F241-A9F9-9097575E587B}" dt="2023-01-10T10:52:35.092" v="3323" actId="14100"/>
          <ac:spMkLst>
            <pc:docMk/>
            <pc:sldMk cId="3961650121" sldId="256"/>
            <ac:spMk id="2" creationId="{6574086D-2899-6089-2A08-F498246BCB0C}"/>
          </ac:spMkLst>
        </pc:spChg>
        <pc:spChg chg="mod">
          <ac:chgData name="Roussel Des Nzoyem" userId="7275e83169953b71" providerId="LiveId" clId="{5359CFE6-8E65-F241-A9F9-9097575E587B}" dt="2023-01-10T10:51:14.213" v="3315" actId="26606"/>
          <ac:spMkLst>
            <pc:docMk/>
            <pc:sldMk cId="3961650121" sldId="256"/>
            <ac:spMk id="3" creationId="{FB7EAC1E-4E79-9486-978E-76F73AFB3C1E}"/>
          </ac:spMkLst>
        </pc:spChg>
        <pc:spChg chg="add del mod">
          <ac:chgData name="Roussel Des Nzoyem" userId="7275e83169953b71" providerId="LiveId" clId="{5359CFE6-8E65-F241-A9F9-9097575E587B}" dt="2023-01-10T10:44:14.478" v="3284" actId="21"/>
          <ac:spMkLst>
            <pc:docMk/>
            <pc:sldMk cId="3961650121" sldId="256"/>
            <ac:spMk id="4" creationId="{38DC623F-0776-4E6E-5795-647CC0077B47}"/>
          </ac:spMkLst>
        </pc:spChg>
        <pc:spChg chg="add del">
          <ac:chgData name="Roussel Des Nzoyem" userId="7275e83169953b71" providerId="LiveId" clId="{5359CFE6-8E65-F241-A9F9-9097575E587B}" dt="2023-01-10T10:50:23.414" v="3312" actId="26606"/>
          <ac:spMkLst>
            <pc:docMk/>
            <pc:sldMk cId="3961650121" sldId="256"/>
            <ac:spMk id="9" creationId="{CC1CA635-2D9C-4E3E-820F-5FE35AC143B2}"/>
          </ac:spMkLst>
        </pc:spChg>
        <pc:spChg chg="add del">
          <ac:chgData name="Roussel Des Nzoyem" userId="7275e83169953b71" providerId="LiveId" clId="{5359CFE6-8E65-F241-A9F9-9097575E587B}" dt="2023-01-10T10:50:57.532" v="3314" actId="26606"/>
          <ac:spMkLst>
            <pc:docMk/>
            <pc:sldMk cId="3961650121" sldId="256"/>
            <ac:spMk id="11" creationId="{A2B5AF8E-A8F5-44F6-A878-BD9D094055B4}"/>
          </ac:spMkLst>
        </pc:spChg>
        <pc:spChg chg="add del">
          <ac:chgData name="Roussel Des Nzoyem" userId="7275e83169953b71" providerId="LiveId" clId="{5359CFE6-8E65-F241-A9F9-9097575E587B}" dt="2023-01-10T10:49:33.069" v="3304" actId="26606"/>
          <ac:spMkLst>
            <pc:docMk/>
            <pc:sldMk cId="3961650121" sldId="256"/>
            <ac:spMk id="12" creationId="{CC1CA635-2D9C-4E3E-820F-5FE35AC143B2}"/>
          </ac:spMkLst>
        </pc:spChg>
        <pc:spChg chg="add">
          <ac:chgData name="Roussel Des Nzoyem" userId="7275e83169953b71" providerId="LiveId" clId="{5359CFE6-8E65-F241-A9F9-9097575E587B}" dt="2023-01-10T10:51:14.213" v="3315" actId="26606"/>
          <ac:spMkLst>
            <pc:docMk/>
            <pc:sldMk cId="3961650121" sldId="256"/>
            <ac:spMk id="15" creationId="{2FDF0794-1B86-42B2-B8C7-F60123E638ED}"/>
          </ac:spMkLst>
        </pc:spChg>
        <pc:spChg chg="add">
          <ac:chgData name="Roussel Des Nzoyem" userId="7275e83169953b71" providerId="LiveId" clId="{5359CFE6-8E65-F241-A9F9-9097575E587B}" dt="2023-01-10T10:51:14.213" v="3315" actId="26606"/>
          <ac:spMkLst>
            <pc:docMk/>
            <pc:sldMk cId="3961650121" sldId="256"/>
            <ac:spMk id="17" creationId="{EAA48FC5-3C83-4F1B-BC33-DF0B588F8317}"/>
          </ac:spMkLst>
        </pc:spChg>
        <pc:picChg chg="add mod ord">
          <ac:chgData name="Roussel Des Nzoyem" userId="7275e83169953b71" providerId="LiveId" clId="{5359CFE6-8E65-F241-A9F9-9097575E587B}" dt="2023-01-10T10:51:14.213" v="3315" actId="26606"/>
          <ac:picMkLst>
            <pc:docMk/>
            <pc:sldMk cId="3961650121" sldId="256"/>
            <ac:picMk id="7" creationId="{5D4A2004-39B0-FEDE-27D9-669E759A5C2F}"/>
          </ac:picMkLst>
        </pc:picChg>
        <pc:picChg chg="del mod">
          <ac:chgData name="Roussel Des Nzoyem" userId="7275e83169953b71" providerId="LiveId" clId="{5359CFE6-8E65-F241-A9F9-9097575E587B}" dt="2023-01-10T10:47:26.014" v="3295" actId="21"/>
          <ac:picMkLst>
            <pc:docMk/>
            <pc:sldMk cId="3961650121" sldId="256"/>
            <ac:picMk id="3076" creationId="{9062471E-0D72-3A75-7AE0-A95F94AD1725}"/>
          </ac:picMkLst>
        </pc:picChg>
        <pc:cxnChg chg="add del">
          <ac:chgData name="Roussel Des Nzoyem" userId="7275e83169953b71" providerId="LiveId" clId="{5359CFE6-8E65-F241-A9F9-9097575E587B}" dt="2023-01-10T10:50:23.414" v="3312" actId="26606"/>
          <ac:cxnSpMkLst>
            <pc:docMk/>
            <pc:sldMk cId="3961650121" sldId="256"/>
            <ac:cxnSpMk id="10" creationId="{E0E62FBC-456F-48AE-91ED-3956405D76D2}"/>
          </ac:cxnSpMkLst>
        </pc:cxnChg>
        <pc:cxnChg chg="add del">
          <ac:chgData name="Roussel Des Nzoyem" userId="7275e83169953b71" providerId="LiveId" clId="{5359CFE6-8E65-F241-A9F9-9097575E587B}" dt="2023-01-10T10:50:57.532" v="3314" actId="26606"/>
          <ac:cxnSpMkLst>
            <pc:docMk/>
            <pc:sldMk cId="3961650121" sldId="256"/>
            <ac:cxnSpMk id="13" creationId="{32EEDFD0-E50B-4516-A185-DA1CE93EE32D}"/>
          </ac:cxnSpMkLst>
        </pc:cxnChg>
        <pc:cxnChg chg="add del">
          <ac:chgData name="Roussel Des Nzoyem" userId="7275e83169953b71" providerId="LiveId" clId="{5359CFE6-8E65-F241-A9F9-9097575E587B}" dt="2023-01-10T10:49:33.069" v="3304" actId="26606"/>
          <ac:cxnSpMkLst>
            <pc:docMk/>
            <pc:sldMk cId="3961650121" sldId="256"/>
            <ac:cxnSpMk id="14" creationId="{E0E62FBC-456F-48AE-91ED-3956405D76D2}"/>
          </ac:cxnSpMkLst>
        </pc:cxnChg>
        <pc:cxnChg chg="add">
          <ac:chgData name="Roussel Des Nzoyem" userId="7275e83169953b71" providerId="LiveId" clId="{5359CFE6-8E65-F241-A9F9-9097575E587B}" dt="2023-01-10T10:51:14.213" v="3315" actId="26606"/>
          <ac:cxnSpMkLst>
            <pc:docMk/>
            <pc:sldMk cId="3961650121" sldId="256"/>
            <ac:cxnSpMk id="16" creationId="{62F01714-1A39-4194-BD47-8A9960C59985}"/>
          </ac:cxnSpMkLst>
        </pc:cxnChg>
      </pc:sldChg>
      <pc:sldChg chg="del">
        <pc:chgData name="Roussel Des Nzoyem" userId="7275e83169953b71" providerId="LiveId" clId="{5359CFE6-8E65-F241-A9F9-9097575E587B}" dt="2023-01-10T09:04:16.403" v="0" actId="2696"/>
        <pc:sldMkLst>
          <pc:docMk/>
          <pc:sldMk cId="3701393586" sldId="257"/>
        </pc:sldMkLst>
      </pc:sldChg>
      <pc:sldChg chg="del">
        <pc:chgData name="Roussel Des Nzoyem" userId="7275e83169953b71" providerId="LiveId" clId="{5359CFE6-8E65-F241-A9F9-9097575E587B}" dt="2023-01-10T09:04:16.403" v="0" actId="2696"/>
        <pc:sldMkLst>
          <pc:docMk/>
          <pc:sldMk cId="194982439" sldId="258"/>
        </pc:sldMkLst>
      </pc:sldChg>
      <pc:sldChg chg="del">
        <pc:chgData name="Roussel Des Nzoyem" userId="7275e83169953b71" providerId="LiveId" clId="{5359CFE6-8E65-F241-A9F9-9097575E587B}" dt="2023-01-10T09:04:16.403" v="0" actId="2696"/>
        <pc:sldMkLst>
          <pc:docMk/>
          <pc:sldMk cId="3679338988" sldId="259"/>
        </pc:sldMkLst>
      </pc:sldChg>
      <pc:sldChg chg="del">
        <pc:chgData name="Roussel Des Nzoyem" userId="7275e83169953b71" providerId="LiveId" clId="{5359CFE6-8E65-F241-A9F9-9097575E587B}" dt="2023-01-10T09:04:16.403" v="0" actId="2696"/>
        <pc:sldMkLst>
          <pc:docMk/>
          <pc:sldMk cId="826553320" sldId="261"/>
        </pc:sldMkLst>
      </pc:sldChg>
      <pc:sldChg chg="del">
        <pc:chgData name="Roussel Des Nzoyem" userId="7275e83169953b71" providerId="LiveId" clId="{5359CFE6-8E65-F241-A9F9-9097575E587B}" dt="2023-01-10T09:04:16.403" v="0" actId="2696"/>
        <pc:sldMkLst>
          <pc:docMk/>
          <pc:sldMk cId="2105508261" sldId="262"/>
        </pc:sldMkLst>
      </pc:sldChg>
      <pc:sldChg chg="del">
        <pc:chgData name="Roussel Des Nzoyem" userId="7275e83169953b71" providerId="LiveId" clId="{5359CFE6-8E65-F241-A9F9-9097575E587B}" dt="2023-01-10T09:04:16.403" v="0" actId="2696"/>
        <pc:sldMkLst>
          <pc:docMk/>
          <pc:sldMk cId="2018214156" sldId="263"/>
        </pc:sldMkLst>
      </pc:sldChg>
      <pc:sldChg chg="del">
        <pc:chgData name="Roussel Des Nzoyem" userId="7275e83169953b71" providerId="LiveId" clId="{5359CFE6-8E65-F241-A9F9-9097575E587B}" dt="2023-01-10T09:04:16.403" v="0" actId="2696"/>
        <pc:sldMkLst>
          <pc:docMk/>
          <pc:sldMk cId="3188132213" sldId="264"/>
        </pc:sldMkLst>
      </pc:sldChg>
      <pc:sldChg chg="del">
        <pc:chgData name="Roussel Des Nzoyem" userId="7275e83169953b71" providerId="LiveId" clId="{5359CFE6-8E65-F241-A9F9-9097575E587B}" dt="2023-01-10T09:04:16.403" v="0" actId="2696"/>
        <pc:sldMkLst>
          <pc:docMk/>
          <pc:sldMk cId="3556119676" sldId="265"/>
        </pc:sldMkLst>
      </pc:sldChg>
      <pc:sldChg chg="del">
        <pc:chgData name="Roussel Des Nzoyem" userId="7275e83169953b71" providerId="LiveId" clId="{5359CFE6-8E65-F241-A9F9-9097575E587B}" dt="2023-01-10T09:04:16.403" v="0" actId="2696"/>
        <pc:sldMkLst>
          <pc:docMk/>
          <pc:sldMk cId="1122208504" sldId="266"/>
        </pc:sldMkLst>
      </pc:sldChg>
      <pc:sldChg chg="del">
        <pc:chgData name="Roussel Des Nzoyem" userId="7275e83169953b71" providerId="LiveId" clId="{5359CFE6-8E65-F241-A9F9-9097575E587B}" dt="2023-01-10T09:04:16.403" v="0" actId="2696"/>
        <pc:sldMkLst>
          <pc:docMk/>
          <pc:sldMk cId="2729987293" sldId="267"/>
        </pc:sldMkLst>
      </pc:sldChg>
      <pc:sldChg chg="del">
        <pc:chgData name="Roussel Des Nzoyem" userId="7275e83169953b71" providerId="LiveId" clId="{5359CFE6-8E65-F241-A9F9-9097575E587B}" dt="2023-01-10T09:04:16.403" v="0" actId="2696"/>
        <pc:sldMkLst>
          <pc:docMk/>
          <pc:sldMk cId="2023109655" sldId="268"/>
        </pc:sldMkLst>
      </pc:sldChg>
      <pc:sldChg chg="del">
        <pc:chgData name="Roussel Des Nzoyem" userId="7275e83169953b71" providerId="LiveId" clId="{5359CFE6-8E65-F241-A9F9-9097575E587B}" dt="2023-01-10T09:04:16.403" v="0" actId="2696"/>
        <pc:sldMkLst>
          <pc:docMk/>
          <pc:sldMk cId="2563008564" sldId="269"/>
        </pc:sldMkLst>
      </pc:sldChg>
      <pc:sldChg chg="del">
        <pc:chgData name="Roussel Des Nzoyem" userId="7275e83169953b71" providerId="LiveId" clId="{5359CFE6-8E65-F241-A9F9-9097575E587B}" dt="2023-01-10T09:04:16.403" v="0" actId="2696"/>
        <pc:sldMkLst>
          <pc:docMk/>
          <pc:sldMk cId="2173282805" sldId="270"/>
        </pc:sldMkLst>
      </pc:sldChg>
      <pc:sldChg chg="del">
        <pc:chgData name="Roussel Des Nzoyem" userId="7275e83169953b71" providerId="LiveId" clId="{5359CFE6-8E65-F241-A9F9-9097575E587B}" dt="2023-01-10T09:04:16.403" v="0" actId="2696"/>
        <pc:sldMkLst>
          <pc:docMk/>
          <pc:sldMk cId="908295255" sldId="271"/>
        </pc:sldMkLst>
      </pc:sldChg>
      <pc:sldChg chg="del">
        <pc:chgData name="Roussel Des Nzoyem" userId="7275e83169953b71" providerId="LiveId" clId="{5359CFE6-8E65-F241-A9F9-9097575E587B}" dt="2023-01-10T09:04:16.403" v="0" actId="2696"/>
        <pc:sldMkLst>
          <pc:docMk/>
          <pc:sldMk cId="3897781793" sldId="272"/>
        </pc:sldMkLst>
      </pc:sldChg>
      <pc:sldChg chg="del">
        <pc:chgData name="Roussel Des Nzoyem" userId="7275e83169953b71" providerId="LiveId" clId="{5359CFE6-8E65-F241-A9F9-9097575E587B}" dt="2023-01-10T09:04:16.403" v="0" actId="2696"/>
        <pc:sldMkLst>
          <pc:docMk/>
          <pc:sldMk cId="3539443772" sldId="273"/>
        </pc:sldMkLst>
      </pc:sldChg>
      <pc:sldChg chg="del">
        <pc:chgData name="Roussel Des Nzoyem" userId="7275e83169953b71" providerId="LiveId" clId="{5359CFE6-8E65-F241-A9F9-9097575E587B}" dt="2023-01-10T09:04:16.403" v="0" actId="2696"/>
        <pc:sldMkLst>
          <pc:docMk/>
          <pc:sldMk cId="3171324765" sldId="274"/>
        </pc:sldMkLst>
      </pc:sldChg>
      <pc:sldChg chg="del">
        <pc:chgData name="Roussel Des Nzoyem" userId="7275e83169953b71" providerId="LiveId" clId="{5359CFE6-8E65-F241-A9F9-9097575E587B}" dt="2023-01-10T09:04:16.403" v="0" actId="2696"/>
        <pc:sldMkLst>
          <pc:docMk/>
          <pc:sldMk cId="168617468" sldId="275"/>
        </pc:sldMkLst>
      </pc:sldChg>
      <pc:sldChg chg="del">
        <pc:chgData name="Roussel Des Nzoyem" userId="7275e83169953b71" providerId="LiveId" clId="{5359CFE6-8E65-F241-A9F9-9097575E587B}" dt="2023-01-10T09:04:16.403" v="0" actId="2696"/>
        <pc:sldMkLst>
          <pc:docMk/>
          <pc:sldMk cId="3236733669" sldId="276"/>
        </pc:sldMkLst>
      </pc:sldChg>
      <pc:sldChg chg="del">
        <pc:chgData name="Roussel Des Nzoyem" userId="7275e83169953b71" providerId="LiveId" clId="{5359CFE6-8E65-F241-A9F9-9097575E587B}" dt="2023-01-10T09:04:16.403" v="0" actId="2696"/>
        <pc:sldMkLst>
          <pc:docMk/>
          <pc:sldMk cId="1469982796" sldId="277"/>
        </pc:sldMkLst>
      </pc:sldChg>
      <pc:sldChg chg="del">
        <pc:chgData name="Roussel Des Nzoyem" userId="7275e83169953b71" providerId="LiveId" clId="{5359CFE6-8E65-F241-A9F9-9097575E587B}" dt="2023-01-10T09:04:16.403" v="0" actId="2696"/>
        <pc:sldMkLst>
          <pc:docMk/>
          <pc:sldMk cId="1661973683" sldId="278"/>
        </pc:sldMkLst>
      </pc:sldChg>
      <pc:sldChg chg="del">
        <pc:chgData name="Roussel Des Nzoyem" userId="7275e83169953b71" providerId="LiveId" clId="{5359CFE6-8E65-F241-A9F9-9097575E587B}" dt="2023-01-10T09:04:16.403" v="0" actId="2696"/>
        <pc:sldMkLst>
          <pc:docMk/>
          <pc:sldMk cId="3665120051" sldId="279"/>
        </pc:sldMkLst>
      </pc:sldChg>
      <pc:sldChg chg="del">
        <pc:chgData name="Roussel Des Nzoyem" userId="7275e83169953b71" providerId="LiveId" clId="{5359CFE6-8E65-F241-A9F9-9097575E587B}" dt="2023-01-10T09:04:16.403" v="0" actId="2696"/>
        <pc:sldMkLst>
          <pc:docMk/>
          <pc:sldMk cId="867055158" sldId="280"/>
        </pc:sldMkLst>
      </pc:sldChg>
      <pc:sldChg chg="del">
        <pc:chgData name="Roussel Des Nzoyem" userId="7275e83169953b71" providerId="LiveId" clId="{5359CFE6-8E65-F241-A9F9-9097575E587B}" dt="2023-01-10T09:04:16.403" v="0" actId="2696"/>
        <pc:sldMkLst>
          <pc:docMk/>
          <pc:sldMk cId="1154005371" sldId="281"/>
        </pc:sldMkLst>
      </pc:sldChg>
      <pc:sldChg chg="del">
        <pc:chgData name="Roussel Des Nzoyem" userId="7275e83169953b71" providerId="LiveId" clId="{5359CFE6-8E65-F241-A9F9-9097575E587B}" dt="2023-01-10T09:04:16.403" v="0" actId="2696"/>
        <pc:sldMkLst>
          <pc:docMk/>
          <pc:sldMk cId="638098092" sldId="282"/>
        </pc:sldMkLst>
      </pc:sldChg>
      <pc:sldChg chg="del">
        <pc:chgData name="Roussel Des Nzoyem" userId="7275e83169953b71" providerId="LiveId" clId="{5359CFE6-8E65-F241-A9F9-9097575E587B}" dt="2023-01-10T09:04:16.403" v="0" actId="2696"/>
        <pc:sldMkLst>
          <pc:docMk/>
          <pc:sldMk cId="1879133693" sldId="283"/>
        </pc:sldMkLst>
      </pc:sldChg>
      <pc:sldChg chg="del">
        <pc:chgData name="Roussel Des Nzoyem" userId="7275e83169953b71" providerId="LiveId" clId="{5359CFE6-8E65-F241-A9F9-9097575E587B}" dt="2023-01-10T09:04:16.403" v="0" actId="2696"/>
        <pc:sldMkLst>
          <pc:docMk/>
          <pc:sldMk cId="774254775" sldId="284"/>
        </pc:sldMkLst>
      </pc:sldChg>
      <pc:sldChg chg="del">
        <pc:chgData name="Roussel Des Nzoyem" userId="7275e83169953b71" providerId="LiveId" clId="{5359CFE6-8E65-F241-A9F9-9097575E587B}" dt="2023-01-10T09:04:16.403" v="0" actId="2696"/>
        <pc:sldMkLst>
          <pc:docMk/>
          <pc:sldMk cId="495033481" sldId="285"/>
        </pc:sldMkLst>
      </pc:sldChg>
      <pc:sldChg chg="del">
        <pc:chgData name="Roussel Des Nzoyem" userId="7275e83169953b71" providerId="LiveId" clId="{5359CFE6-8E65-F241-A9F9-9097575E587B}" dt="2023-01-10T09:04:16.403" v="0" actId="2696"/>
        <pc:sldMkLst>
          <pc:docMk/>
          <pc:sldMk cId="207512344" sldId="286"/>
        </pc:sldMkLst>
      </pc:sldChg>
      <pc:sldChg chg="del">
        <pc:chgData name="Roussel Des Nzoyem" userId="7275e83169953b71" providerId="LiveId" clId="{5359CFE6-8E65-F241-A9F9-9097575E587B}" dt="2023-01-10T09:04:16.403" v="0" actId="2696"/>
        <pc:sldMkLst>
          <pc:docMk/>
          <pc:sldMk cId="2153532290" sldId="287"/>
        </pc:sldMkLst>
      </pc:sldChg>
      <pc:sldChg chg="del">
        <pc:chgData name="Roussel Des Nzoyem" userId="7275e83169953b71" providerId="LiveId" clId="{5359CFE6-8E65-F241-A9F9-9097575E587B}" dt="2023-01-10T09:04:16.403" v="0" actId="2696"/>
        <pc:sldMkLst>
          <pc:docMk/>
          <pc:sldMk cId="1578680879" sldId="288"/>
        </pc:sldMkLst>
      </pc:sldChg>
      <pc:sldChg chg="del">
        <pc:chgData name="Roussel Des Nzoyem" userId="7275e83169953b71" providerId="LiveId" clId="{5359CFE6-8E65-F241-A9F9-9097575E587B}" dt="2023-01-10T09:04:16.403" v="0" actId="2696"/>
        <pc:sldMkLst>
          <pc:docMk/>
          <pc:sldMk cId="3661433561" sldId="289"/>
        </pc:sldMkLst>
      </pc:sldChg>
      <pc:sldChg chg="del">
        <pc:chgData name="Roussel Des Nzoyem" userId="7275e83169953b71" providerId="LiveId" clId="{5359CFE6-8E65-F241-A9F9-9097575E587B}" dt="2023-01-10T09:04:16.403" v="0" actId="2696"/>
        <pc:sldMkLst>
          <pc:docMk/>
          <pc:sldMk cId="2053280613" sldId="290"/>
        </pc:sldMkLst>
      </pc:sldChg>
      <pc:sldChg chg="del">
        <pc:chgData name="Roussel Des Nzoyem" userId="7275e83169953b71" providerId="LiveId" clId="{5359CFE6-8E65-F241-A9F9-9097575E587B}" dt="2023-01-10T09:04:16.403" v="0" actId="2696"/>
        <pc:sldMkLst>
          <pc:docMk/>
          <pc:sldMk cId="3287972723" sldId="291"/>
        </pc:sldMkLst>
      </pc:sldChg>
      <pc:sldChg chg="del">
        <pc:chgData name="Roussel Des Nzoyem" userId="7275e83169953b71" providerId="LiveId" clId="{5359CFE6-8E65-F241-A9F9-9097575E587B}" dt="2023-01-10T09:04:16.403" v="0" actId="2696"/>
        <pc:sldMkLst>
          <pc:docMk/>
          <pc:sldMk cId="2379395037" sldId="292"/>
        </pc:sldMkLst>
      </pc:sldChg>
      <pc:sldChg chg="del">
        <pc:chgData name="Roussel Des Nzoyem" userId="7275e83169953b71" providerId="LiveId" clId="{5359CFE6-8E65-F241-A9F9-9097575E587B}" dt="2023-01-10T09:04:16.403" v="0" actId="2696"/>
        <pc:sldMkLst>
          <pc:docMk/>
          <pc:sldMk cId="511656032" sldId="293"/>
        </pc:sldMkLst>
      </pc:sldChg>
      <pc:sldChg chg="del">
        <pc:chgData name="Roussel Des Nzoyem" userId="7275e83169953b71" providerId="LiveId" clId="{5359CFE6-8E65-F241-A9F9-9097575E587B}" dt="2023-01-10T09:04:16.403" v="0" actId="2696"/>
        <pc:sldMkLst>
          <pc:docMk/>
          <pc:sldMk cId="3730828233" sldId="295"/>
        </pc:sldMkLst>
      </pc:sldChg>
      <pc:sldChg chg="del">
        <pc:chgData name="Roussel Des Nzoyem" userId="7275e83169953b71" providerId="LiveId" clId="{5359CFE6-8E65-F241-A9F9-9097575E587B}" dt="2023-01-10T09:04:16.403" v="0" actId="2696"/>
        <pc:sldMkLst>
          <pc:docMk/>
          <pc:sldMk cId="854494866" sldId="296"/>
        </pc:sldMkLst>
      </pc:sldChg>
      <pc:sldChg chg="del">
        <pc:chgData name="Roussel Des Nzoyem" userId="7275e83169953b71" providerId="LiveId" clId="{5359CFE6-8E65-F241-A9F9-9097575E587B}" dt="2023-01-10T09:04:16.403" v="0" actId="2696"/>
        <pc:sldMkLst>
          <pc:docMk/>
          <pc:sldMk cId="2202849228" sldId="297"/>
        </pc:sldMkLst>
      </pc:sldChg>
      <pc:sldChg chg="del">
        <pc:chgData name="Roussel Des Nzoyem" userId="7275e83169953b71" providerId="LiveId" clId="{5359CFE6-8E65-F241-A9F9-9097575E587B}" dt="2023-01-10T09:04:16.403" v="0" actId="2696"/>
        <pc:sldMkLst>
          <pc:docMk/>
          <pc:sldMk cId="4191831800" sldId="299"/>
        </pc:sldMkLst>
      </pc:sldChg>
      <pc:sldChg chg="del">
        <pc:chgData name="Roussel Des Nzoyem" userId="7275e83169953b71" providerId="LiveId" clId="{5359CFE6-8E65-F241-A9F9-9097575E587B}" dt="2023-01-10T09:12:05.283" v="121" actId="2696"/>
        <pc:sldMkLst>
          <pc:docMk/>
          <pc:sldMk cId="2322035103" sldId="300"/>
        </pc:sldMkLst>
      </pc:sldChg>
      <pc:sldChg chg="modSp mod">
        <pc:chgData name="Roussel Des Nzoyem" userId="7275e83169953b71" providerId="LiveId" clId="{5359CFE6-8E65-F241-A9F9-9097575E587B}" dt="2023-01-12T12:55:02.865" v="3364" actId="20577"/>
        <pc:sldMkLst>
          <pc:docMk/>
          <pc:sldMk cId="1848780325" sldId="301"/>
        </pc:sldMkLst>
        <pc:spChg chg="mod">
          <ac:chgData name="Roussel Des Nzoyem" userId="7275e83169953b71" providerId="LiveId" clId="{5359CFE6-8E65-F241-A9F9-9097575E587B}" dt="2023-01-10T09:11:31.171" v="115"/>
          <ac:spMkLst>
            <pc:docMk/>
            <pc:sldMk cId="1848780325" sldId="301"/>
            <ac:spMk id="2" creationId="{A775C7B4-E6DD-86A7-062E-0E40E39D2080}"/>
          </ac:spMkLst>
        </pc:spChg>
        <pc:spChg chg="mod">
          <ac:chgData name="Roussel Des Nzoyem" userId="7275e83169953b71" providerId="LiveId" clId="{5359CFE6-8E65-F241-A9F9-9097575E587B}" dt="2023-01-10T09:11:44.725" v="120" actId="113"/>
          <ac:spMkLst>
            <pc:docMk/>
            <pc:sldMk cId="1848780325" sldId="301"/>
            <ac:spMk id="3" creationId="{CDA357FB-01C1-9F68-D00E-9B7118666355}"/>
          </ac:spMkLst>
        </pc:spChg>
        <pc:spChg chg="mod">
          <ac:chgData name="Roussel Des Nzoyem" userId="7275e83169953b71" providerId="LiveId" clId="{5359CFE6-8E65-F241-A9F9-9097575E587B}" dt="2023-01-12T12:55:02.865" v="3364" actId="20577"/>
          <ac:spMkLst>
            <pc:docMk/>
            <pc:sldMk cId="1848780325" sldId="301"/>
            <ac:spMk id="5" creationId="{556035A8-1175-7A2C-D61B-4DB786845872}"/>
          </ac:spMkLst>
        </pc:spChg>
      </pc:sldChg>
      <pc:sldChg chg="modSp ord">
        <pc:chgData name="Roussel Des Nzoyem" userId="7275e83169953b71" providerId="LiveId" clId="{5359CFE6-8E65-F241-A9F9-9097575E587B}" dt="2023-01-10T10:25:18.560" v="2982" actId="113"/>
        <pc:sldMkLst>
          <pc:docMk/>
          <pc:sldMk cId="3603664089" sldId="302"/>
        </pc:sldMkLst>
        <pc:spChg chg="mod">
          <ac:chgData name="Roussel Des Nzoyem" userId="7275e83169953b71" providerId="LiveId" clId="{5359CFE6-8E65-F241-A9F9-9097575E587B}" dt="2023-01-10T10:25:18.560" v="2982" actId="113"/>
          <ac:spMkLst>
            <pc:docMk/>
            <pc:sldMk cId="3603664089" sldId="302"/>
            <ac:spMk id="3" creationId="{D13A0E04-367E-D627-2971-79F96706F418}"/>
          </ac:spMkLst>
        </pc:spChg>
      </pc:sldChg>
      <pc:sldChg chg="del">
        <pc:chgData name="Roussel Des Nzoyem" userId="7275e83169953b71" providerId="LiveId" clId="{5359CFE6-8E65-F241-A9F9-9097575E587B}" dt="2023-01-10T10:07:54.061" v="2624" actId="2696"/>
        <pc:sldMkLst>
          <pc:docMk/>
          <pc:sldMk cId="3404054597" sldId="303"/>
        </pc:sldMkLst>
      </pc:sldChg>
      <pc:sldChg chg="del">
        <pc:chgData name="Roussel Des Nzoyem" userId="7275e83169953b71" providerId="LiveId" clId="{5359CFE6-8E65-F241-A9F9-9097575E587B}" dt="2023-01-10T10:08:00.499" v="2625" actId="2696"/>
        <pc:sldMkLst>
          <pc:docMk/>
          <pc:sldMk cId="1584921386" sldId="304"/>
        </pc:sldMkLst>
      </pc:sldChg>
      <pc:sldChg chg="del">
        <pc:chgData name="Roussel Des Nzoyem" userId="7275e83169953b71" providerId="LiveId" clId="{5359CFE6-8E65-F241-A9F9-9097575E587B}" dt="2023-01-10T10:08:11.319" v="2626" actId="2696"/>
        <pc:sldMkLst>
          <pc:docMk/>
          <pc:sldMk cId="647420384" sldId="305"/>
        </pc:sldMkLst>
      </pc:sldChg>
      <pc:sldChg chg="addSp delSp modSp mod delAnim modAnim">
        <pc:chgData name="Roussel Des Nzoyem" userId="7275e83169953b71" providerId="LiveId" clId="{5359CFE6-8E65-F241-A9F9-9097575E587B}" dt="2023-01-12T12:59:33.290" v="3439" actId="20577"/>
        <pc:sldMkLst>
          <pc:docMk/>
          <pc:sldMk cId="1102953617" sldId="306"/>
        </pc:sldMkLst>
        <pc:spChg chg="mod">
          <ac:chgData name="Roussel Des Nzoyem" userId="7275e83169953b71" providerId="LiveId" clId="{5359CFE6-8E65-F241-A9F9-9097575E587B}" dt="2023-01-12T12:59:14.580" v="3426" actId="20577"/>
          <ac:spMkLst>
            <pc:docMk/>
            <pc:sldMk cId="1102953617" sldId="306"/>
            <ac:spMk id="2" creationId="{5C4B0F83-78FA-6848-66E4-1BE9D49532A5}"/>
          </ac:spMkLst>
        </pc:spChg>
        <pc:spChg chg="del mod">
          <ac:chgData name="Roussel Des Nzoyem" userId="7275e83169953b71" providerId="LiveId" clId="{5359CFE6-8E65-F241-A9F9-9097575E587B}" dt="2023-01-10T10:15:15.892" v="2835" actId="21"/>
          <ac:spMkLst>
            <pc:docMk/>
            <pc:sldMk cId="1102953617" sldId="306"/>
            <ac:spMk id="3" creationId="{8421F71E-7E4B-592E-0BA0-EC965D2650A3}"/>
          </ac:spMkLst>
        </pc:spChg>
        <pc:spChg chg="add del mod">
          <ac:chgData name="Roussel Des Nzoyem" userId="7275e83169953b71" providerId="LiveId" clId="{5359CFE6-8E65-F241-A9F9-9097575E587B}" dt="2023-01-10T10:15:21.096" v="2836" actId="21"/>
          <ac:spMkLst>
            <pc:docMk/>
            <pc:sldMk cId="1102953617" sldId="306"/>
            <ac:spMk id="6" creationId="{048D6422-CD4F-7D37-75D3-E99B1EB9EBFE}"/>
          </ac:spMkLst>
        </pc:spChg>
        <pc:graphicFrameChg chg="add mod modGraphic">
          <ac:chgData name="Roussel Des Nzoyem" userId="7275e83169953b71" providerId="LiveId" clId="{5359CFE6-8E65-F241-A9F9-9097575E587B}" dt="2023-01-12T12:59:33.290" v="3439" actId="20577"/>
          <ac:graphicFrameMkLst>
            <pc:docMk/>
            <pc:sldMk cId="1102953617" sldId="306"/>
            <ac:graphicFrameMk id="4" creationId="{541B3ED4-7833-854D-E122-CE142F0FD9EC}"/>
          </ac:graphicFrameMkLst>
        </pc:graphicFrameChg>
      </pc:sldChg>
      <pc:sldChg chg="addSp modSp new mod setBg">
        <pc:chgData name="Roussel Des Nzoyem" userId="7275e83169953b71" providerId="LiveId" clId="{5359CFE6-8E65-F241-A9F9-9097575E587B}" dt="2023-01-10T10:55:08.916" v="3342" actId="20577"/>
        <pc:sldMkLst>
          <pc:docMk/>
          <pc:sldMk cId="1647292064" sldId="307"/>
        </pc:sldMkLst>
        <pc:spChg chg="mod">
          <ac:chgData name="Roussel Des Nzoyem" userId="7275e83169953b71" providerId="LiveId" clId="{5359CFE6-8E65-F241-A9F9-9097575E587B}" dt="2023-01-10T10:55:08.916" v="3342" actId="20577"/>
          <ac:spMkLst>
            <pc:docMk/>
            <pc:sldMk cId="1647292064" sldId="307"/>
            <ac:spMk id="2" creationId="{75CFCBB9-0703-F975-6826-47C5AEA8AC2C}"/>
          </ac:spMkLst>
        </pc:spChg>
        <pc:spChg chg="mod">
          <ac:chgData name="Roussel Des Nzoyem" userId="7275e83169953b71" providerId="LiveId" clId="{5359CFE6-8E65-F241-A9F9-9097575E587B}" dt="2023-01-10T10:53:17.611" v="3324" actId="115"/>
          <ac:spMkLst>
            <pc:docMk/>
            <pc:sldMk cId="1647292064" sldId="307"/>
            <ac:spMk id="3" creationId="{59996236-B2F0-AFA8-EC12-0F95066A9781}"/>
          </ac:spMkLst>
        </pc:spChg>
        <pc:picChg chg="add mod">
          <ac:chgData name="Roussel Des Nzoyem" userId="7275e83169953b71" providerId="LiveId" clId="{5359CFE6-8E65-F241-A9F9-9097575E587B}" dt="2023-01-10T09:24:49.648" v="641" actId="1076"/>
          <ac:picMkLst>
            <pc:docMk/>
            <pc:sldMk cId="1647292064" sldId="307"/>
            <ac:picMk id="4" creationId="{4D60FAC4-ACE8-DC4A-BA38-A2E5ACE3B27B}"/>
          </ac:picMkLst>
        </pc:picChg>
      </pc:sldChg>
      <pc:sldChg chg="addSp modSp new mod setBg">
        <pc:chgData name="Roussel Des Nzoyem" userId="7275e83169953b71" providerId="LiveId" clId="{5359CFE6-8E65-F241-A9F9-9097575E587B}" dt="2023-01-10T10:41:56.477" v="3257" actId="5793"/>
        <pc:sldMkLst>
          <pc:docMk/>
          <pc:sldMk cId="2637071633" sldId="308"/>
        </pc:sldMkLst>
        <pc:spChg chg="mod">
          <ac:chgData name="Roussel Des Nzoyem" userId="7275e83169953b71" providerId="LiveId" clId="{5359CFE6-8E65-F241-A9F9-9097575E587B}" dt="2023-01-10T09:53:54.109" v="1876" actId="27636"/>
          <ac:spMkLst>
            <pc:docMk/>
            <pc:sldMk cId="2637071633" sldId="308"/>
            <ac:spMk id="2" creationId="{C4F487FF-26FA-1A81-3DA9-4B20B0722DA6}"/>
          </ac:spMkLst>
        </pc:spChg>
        <pc:spChg chg="mod">
          <ac:chgData name="Roussel Des Nzoyem" userId="7275e83169953b71" providerId="LiveId" clId="{5359CFE6-8E65-F241-A9F9-9097575E587B}" dt="2023-01-10T10:41:56.477" v="3257" actId="5793"/>
          <ac:spMkLst>
            <pc:docMk/>
            <pc:sldMk cId="2637071633" sldId="308"/>
            <ac:spMk id="3" creationId="{39901CD7-C7C4-7C5A-405C-57501CE5CFC0}"/>
          </ac:spMkLst>
        </pc:spChg>
        <pc:picChg chg="add mod">
          <ac:chgData name="Roussel Des Nzoyem" userId="7275e83169953b71" providerId="LiveId" clId="{5359CFE6-8E65-F241-A9F9-9097575E587B}" dt="2023-01-10T10:41:02.523" v="3223" actId="14100"/>
          <ac:picMkLst>
            <pc:docMk/>
            <pc:sldMk cId="2637071633" sldId="308"/>
            <ac:picMk id="4" creationId="{95B58BDC-B59C-0C4F-2C51-044B704A907D}"/>
          </ac:picMkLst>
        </pc:picChg>
      </pc:sldChg>
      <pc:sldChg chg="addSp delSp modSp new mod setBg">
        <pc:chgData name="Roussel Des Nzoyem" userId="7275e83169953b71" providerId="LiveId" clId="{5359CFE6-8E65-F241-A9F9-9097575E587B}" dt="2023-01-10T10:55:54.344" v="3344" actId="20577"/>
        <pc:sldMkLst>
          <pc:docMk/>
          <pc:sldMk cId="3220870801" sldId="309"/>
        </pc:sldMkLst>
        <pc:spChg chg="mod">
          <ac:chgData name="Roussel Des Nzoyem" userId="7275e83169953b71" providerId="LiveId" clId="{5359CFE6-8E65-F241-A9F9-9097575E587B}" dt="2023-01-10T10:53:52.026" v="3332" actId="14100"/>
          <ac:spMkLst>
            <pc:docMk/>
            <pc:sldMk cId="3220870801" sldId="309"/>
            <ac:spMk id="2" creationId="{B97C24BB-531B-70DE-3ED8-3B6AFF2A1AD4}"/>
          </ac:spMkLst>
        </pc:spChg>
        <pc:spChg chg="del">
          <ac:chgData name="Roussel Des Nzoyem" userId="7275e83169953b71" providerId="LiveId" clId="{5359CFE6-8E65-F241-A9F9-9097575E587B}" dt="2023-01-10T09:28:26.377" v="760"/>
          <ac:spMkLst>
            <pc:docMk/>
            <pc:sldMk cId="3220870801" sldId="309"/>
            <ac:spMk id="3" creationId="{5D918818-31CE-E54A-84F5-9909BA408216}"/>
          </ac:spMkLst>
        </pc:spChg>
        <pc:spChg chg="add mod">
          <ac:chgData name="Roussel Des Nzoyem" userId="7275e83169953b71" providerId="LiveId" clId="{5359CFE6-8E65-F241-A9F9-9097575E587B}" dt="2023-01-10T10:55:54.344" v="3344" actId="20577"/>
          <ac:spMkLst>
            <pc:docMk/>
            <pc:sldMk cId="3220870801" sldId="309"/>
            <ac:spMk id="8" creationId="{530AA23C-22E7-54A8-971A-2537DFFE5018}"/>
          </ac:spMkLst>
        </pc:spChg>
        <pc:picChg chg="add mod">
          <ac:chgData name="Roussel Des Nzoyem" userId="7275e83169953b71" providerId="LiveId" clId="{5359CFE6-8E65-F241-A9F9-9097575E587B}" dt="2023-01-10T09:28:38.737" v="761" actId="26606"/>
          <ac:picMkLst>
            <pc:docMk/>
            <pc:sldMk cId="3220870801" sldId="309"/>
            <ac:picMk id="4" creationId="{51E9B831-A6E9-7998-77B8-C3CA4D501616}"/>
          </ac:picMkLst>
        </pc:picChg>
      </pc:sldChg>
      <pc:sldChg chg="addSp modSp new mod setBg">
        <pc:chgData name="Roussel Des Nzoyem" userId="7275e83169953b71" providerId="LiveId" clId="{5359CFE6-8E65-F241-A9F9-9097575E587B}" dt="2023-01-10T10:31:27.653" v="3103" actId="20577"/>
        <pc:sldMkLst>
          <pc:docMk/>
          <pc:sldMk cId="3723606987" sldId="310"/>
        </pc:sldMkLst>
        <pc:spChg chg="mod">
          <ac:chgData name="Roussel Des Nzoyem" userId="7275e83169953b71" providerId="LiveId" clId="{5359CFE6-8E65-F241-A9F9-9097575E587B}" dt="2023-01-10T09:41:28.135" v="1189" actId="26606"/>
          <ac:spMkLst>
            <pc:docMk/>
            <pc:sldMk cId="3723606987" sldId="310"/>
            <ac:spMk id="2" creationId="{F904A0F5-C5C7-D604-AAE0-018034CD9E12}"/>
          </ac:spMkLst>
        </pc:spChg>
        <pc:spChg chg="mod">
          <ac:chgData name="Roussel Des Nzoyem" userId="7275e83169953b71" providerId="LiveId" clId="{5359CFE6-8E65-F241-A9F9-9097575E587B}" dt="2023-01-10T10:31:27.653" v="3103" actId="20577"/>
          <ac:spMkLst>
            <pc:docMk/>
            <pc:sldMk cId="3723606987" sldId="310"/>
            <ac:spMk id="3" creationId="{5A95115B-2B4A-2B8C-59C0-7D09D920D62B}"/>
          </ac:spMkLst>
        </pc:spChg>
        <pc:picChg chg="add mod">
          <ac:chgData name="Roussel Des Nzoyem" userId="7275e83169953b71" providerId="LiveId" clId="{5359CFE6-8E65-F241-A9F9-9097575E587B}" dt="2023-01-10T09:41:28.135" v="1189" actId="26606"/>
          <ac:picMkLst>
            <pc:docMk/>
            <pc:sldMk cId="3723606987" sldId="310"/>
            <ac:picMk id="8" creationId="{AC19F0C1-FE91-70EB-FBA6-EF5CD07236D0}"/>
          </ac:picMkLst>
        </pc:picChg>
      </pc:sldChg>
      <pc:sldChg chg="addSp modSp new mod setBg">
        <pc:chgData name="Roussel Des Nzoyem" userId="7275e83169953b71" providerId="LiveId" clId="{5359CFE6-8E65-F241-A9F9-9097575E587B}" dt="2023-01-10T10:57:07.859" v="3347" actId="255"/>
        <pc:sldMkLst>
          <pc:docMk/>
          <pc:sldMk cId="706292024" sldId="311"/>
        </pc:sldMkLst>
        <pc:spChg chg="mod">
          <ac:chgData name="Roussel Des Nzoyem" userId="7275e83169953b71" providerId="LiveId" clId="{5359CFE6-8E65-F241-A9F9-9097575E587B}" dt="2023-01-10T09:43:44.772" v="1244" actId="26606"/>
          <ac:spMkLst>
            <pc:docMk/>
            <pc:sldMk cId="706292024" sldId="311"/>
            <ac:spMk id="2" creationId="{7F75D747-40F9-A736-59F1-5D1CC85FE531}"/>
          </ac:spMkLst>
        </pc:spChg>
        <pc:spChg chg="mod">
          <ac:chgData name="Roussel Des Nzoyem" userId="7275e83169953b71" providerId="LiveId" clId="{5359CFE6-8E65-F241-A9F9-9097575E587B}" dt="2023-01-10T10:57:07.859" v="3347" actId="255"/>
          <ac:spMkLst>
            <pc:docMk/>
            <pc:sldMk cId="706292024" sldId="311"/>
            <ac:spMk id="3" creationId="{CF043DC1-028E-F645-FBE1-DA69083FB05F}"/>
          </ac:spMkLst>
        </pc:spChg>
        <pc:picChg chg="add mod">
          <ac:chgData name="Roussel Des Nzoyem" userId="7275e83169953b71" providerId="LiveId" clId="{5359CFE6-8E65-F241-A9F9-9097575E587B}" dt="2023-01-10T10:33:57.869" v="3140" actId="1076"/>
          <ac:picMkLst>
            <pc:docMk/>
            <pc:sldMk cId="706292024" sldId="311"/>
            <ac:picMk id="4" creationId="{451A372C-B600-49C5-82ED-D9520C19B56E}"/>
          </ac:picMkLst>
        </pc:picChg>
      </pc:sldChg>
      <pc:sldChg chg="addSp delSp modSp new mod setBg">
        <pc:chgData name="Roussel Des Nzoyem" userId="7275e83169953b71" providerId="LiveId" clId="{5359CFE6-8E65-F241-A9F9-9097575E587B}" dt="2023-01-10T10:57:31.371" v="3362" actId="27636"/>
        <pc:sldMkLst>
          <pc:docMk/>
          <pc:sldMk cId="472794876" sldId="312"/>
        </pc:sldMkLst>
        <pc:spChg chg="mod">
          <ac:chgData name="Roussel Des Nzoyem" userId="7275e83169953b71" providerId="LiveId" clId="{5359CFE6-8E65-F241-A9F9-9097575E587B}" dt="2023-01-10T10:16:37.105" v="2841" actId="1076"/>
          <ac:spMkLst>
            <pc:docMk/>
            <pc:sldMk cId="472794876" sldId="312"/>
            <ac:spMk id="2" creationId="{2A96806F-5ECA-400A-EE9F-278F04A6258D}"/>
          </ac:spMkLst>
        </pc:spChg>
        <pc:spChg chg="del">
          <ac:chgData name="Roussel Des Nzoyem" userId="7275e83169953b71" providerId="LiveId" clId="{5359CFE6-8E65-F241-A9F9-9097575E587B}" dt="2023-01-10T09:57:49.035" v="1941"/>
          <ac:spMkLst>
            <pc:docMk/>
            <pc:sldMk cId="472794876" sldId="312"/>
            <ac:spMk id="3" creationId="{144FD1F5-D2C3-167B-7A02-FCBD7EDAC4E2}"/>
          </ac:spMkLst>
        </pc:spChg>
        <pc:spChg chg="add mod">
          <ac:chgData name="Roussel Des Nzoyem" userId="7275e83169953b71" providerId="LiveId" clId="{5359CFE6-8E65-F241-A9F9-9097575E587B}" dt="2023-01-10T10:57:31.371" v="3362" actId="27636"/>
          <ac:spMkLst>
            <pc:docMk/>
            <pc:sldMk cId="472794876" sldId="312"/>
            <ac:spMk id="8" creationId="{2A0566DB-D4BF-BE13-C302-5A159B8FB2AE}"/>
          </ac:spMkLst>
        </pc:spChg>
        <pc:picChg chg="add mod">
          <ac:chgData name="Roussel Des Nzoyem" userId="7275e83169953b71" providerId="LiveId" clId="{5359CFE6-8E65-F241-A9F9-9097575E587B}" dt="2023-01-10T10:07:00.439" v="2613" actId="1076"/>
          <ac:picMkLst>
            <pc:docMk/>
            <pc:sldMk cId="472794876" sldId="312"/>
            <ac:picMk id="4" creationId="{AD0C31DA-BB28-E88E-BE72-799B355E8D11}"/>
          </ac:picMkLst>
        </pc:picChg>
      </pc:sldChg>
      <pc:sldChg chg="modSp add mod">
        <pc:chgData name="Roussel Des Nzoyem" userId="7275e83169953b71" providerId="LiveId" clId="{5359CFE6-8E65-F241-A9F9-9097575E587B}" dt="2023-01-24T09:54:17.009" v="3444" actId="20577"/>
        <pc:sldMkLst>
          <pc:docMk/>
          <pc:sldMk cId="1880240093" sldId="313"/>
        </pc:sldMkLst>
        <pc:spChg chg="mod">
          <ac:chgData name="Roussel Des Nzoyem" userId="7275e83169953b71" providerId="LiveId" clId="{5359CFE6-8E65-F241-A9F9-9097575E587B}" dt="2023-01-24T09:54:17.009" v="3444" actId="20577"/>
          <ac:spMkLst>
            <pc:docMk/>
            <pc:sldMk cId="1880240093" sldId="313"/>
            <ac:spMk id="5" creationId="{556035A8-1175-7A2C-D61B-4DB786845872}"/>
          </ac:spMkLst>
        </pc:spChg>
      </pc:sldChg>
      <pc:sldChg chg="modSp add mod">
        <pc:chgData name="Roussel Des Nzoyem" userId="7275e83169953b71" providerId="LiveId" clId="{5359CFE6-8E65-F241-A9F9-9097575E587B}" dt="2023-01-24T11:33:03.580" v="3494" actId="20577"/>
        <pc:sldMkLst>
          <pc:docMk/>
          <pc:sldMk cId="3848277190" sldId="314"/>
        </pc:sldMkLst>
        <pc:graphicFrameChg chg="modGraphic">
          <ac:chgData name="Roussel Des Nzoyem" userId="7275e83169953b71" providerId="LiveId" clId="{5359CFE6-8E65-F241-A9F9-9097575E587B}" dt="2023-01-24T11:33:03.580" v="3494" actId="20577"/>
          <ac:graphicFrameMkLst>
            <pc:docMk/>
            <pc:sldMk cId="3848277190" sldId="314"/>
            <ac:graphicFrameMk id="4" creationId="{541B3ED4-7833-854D-E122-CE142F0FD9EC}"/>
          </ac:graphicFrameMkLst>
        </pc:graphicFrameChg>
      </pc:sldChg>
      <pc:sldChg chg="add">
        <pc:chgData name="Roussel Des Nzoyem" userId="7275e83169953b71" providerId="LiveId" clId="{5359CFE6-8E65-F241-A9F9-9097575E587B}" dt="2023-01-24T09:54:35.777" v="3446"/>
        <pc:sldMkLst>
          <pc:docMk/>
          <pc:sldMk cId="3272630278" sldId="315"/>
        </pc:sldMkLst>
      </pc:sldChg>
      <pc:sldMasterChg chg="modSldLayout">
        <pc:chgData name="Roussel Des Nzoyem" userId="7275e83169953b71" providerId="LiveId" clId="{5359CFE6-8E65-F241-A9F9-9097575E587B}" dt="2023-01-10T10:44:40.773" v="3288" actId="1076"/>
        <pc:sldMasterMkLst>
          <pc:docMk/>
          <pc:sldMasterMk cId="0" sldId="2147483648"/>
        </pc:sldMasterMkLst>
        <pc:sldLayoutChg chg="modSp mod">
          <pc:chgData name="Roussel Des Nzoyem" userId="7275e83169953b71" providerId="LiveId" clId="{5359CFE6-8E65-F241-A9F9-9097575E587B}" dt="2023-01-10T10:44:40.773" v="3288" actId="1076"/>
          <pc:sldLayoutMkLst>
            <pc:docMk/>
            <pc:sldMasterMk cId="0" sldId="2147483648"/>
            <pc:sldLayoutMk cId="0" sldId="2147483649"/>
          </pc:sldLayoutMkLst>
          <pc:spChg chg="mod">
            <ac:chgData name="Roussel Des Nzoyem" userId="7275e83169953b71" providerId="LiveId" clId="{5359CFE6-8E65-F241-A9F9-9097575E587B}" dt="2023-01-10T10:44:31.656" v="3286" actId="14100"/>
            <ac:spMkLst>
              <pc:docMk/>
              <pc:sldMasterMk cId="0" sldId="2147483648"/>
              <pc:sldLayoutMk cId="0" sldId="2147483649"/>
              <ac:spMk id="2" creationId="{00000000-0000-0000-0000-000000000000}"/>
            </ac:spMkLst>
          </pc:spChg>
          <pc:spChg chg="mod">
            <ac:chgData name="Roussel Des Nzoyem" userId="7275e83169953b71" providerId="LiveId" clId="{5359CFE6-8E65-F241-A9F9-9097575E587B}" dt="2023-01-10T10:44:36.356" v="3287" actId="14100"/>
            <ac:spMkLst>
              <pc:docMk/>
              <pc:sldMasterMk cId="0" sldId="2147483648"/>
              <pc:sldLayoutMk cId="0" sldId="2147483649"/>
              <ac:spMk id="3" creationId="{00000000-0000-0000-0000-000000000000}"/>
            </ac:spMkLst>
          </pc:spChg>
          <pc:cxnChg chg="mod">
            <ac:chgData name="Roussel Des Nzoyem" userId="7275e83169953b71" providerId="LiveId" clId="{5359CFE6-8E65-F241-A9F9-9097575E587B}" dt="2023-01-10T10:44:40.773" v="3288" actId="1076"/>
            <ac:cxnSpMkLst>
              <pc:docMk/>
              <pc:sldMasterMk cId="0" sldId="2147483648"/>
              <pc:sldLayoutMk cId="0" sldId="2147483649"/>
              <ac:cxnSpMk id="8" creationId="{00000000-0000-0000-0000-000000000000}"/>
            </ac:cxnSpMkLst>
          </pc:cxnChg>
        </pc:sldLayoutChg>
      </pc:sldMasterChg>
    </pc:docChg>
  </pc:docChgLst>
  <pc:docChgLst>
    <pc:chgData name="Roussel Des Nzoyem" userId="7275e83169953b71" providerId="LiveId" clId="{08A6B2A8-94E0-A245-9E97-7562BA70F4E0}"/>
    <pc:docChg chg="undo custSel addSld delSld modSld">
      <pc:chgData name="Roussel Des Nzoyem" userId="7275e83169953b71" providerId="LiveId" clId="{08A6B2A8-94E0-A245-9E97-7562BA70F4E0}" dt="2023-11-15T18:04:03.792" v="2964" actId="20577"/>
      <pc:docMkLst>
        <pc:docMk/>
      </pc:docMkLst>
      <pc:sldChg chg="modSp mod">
        <pc:chgData name="Roussel Des Nzoyem" userId="7275e83169953b71" providerId="LiveId" clId="{08A6B2A8-94E0-A245-9E97-7562BA70F4E0}" dt="2023-11-08T00:50:00.628" v="1489" actId="1076"/>
        <pc:sldMkLst>
          <pc:docMk/>
          <pc:sldMk cId="3961650121" sldId="256"/>
        </pc:sldMkLst>
        <pc:spChg chg="mod">
          <ac:chgData name="Roussel Des Nzoyem" userId="7275e83169953b71" providerId="LiveId" clId="{08A6B2A8-94E0-A245-9E97-7562BA70F4E0}" dt="2023-11-08T00:50:00.628" v="1489" actId="1076"/>
          <ac:spMkLst>
            <pc:docMk/>
            <pc:sldMk cId="3961650121" sldId="256"/>
            <ac:spMk id="2" creationId="{6574086D-2899-6089-2A08-F498246BCB0C}"/>
          </ac:spMkLst>
        </pc:spChg>
        <pc:spChg chg="mod">
          <ac:chgData name="Roussel Des Nzoyem" userId="7275e83169953b71" providerId="LiveId" clId="{08A6B2A8-94E0-A245-9E97-7562BA70F4E0}" dt="2023-11-08T00:47:41.328" v="1484" actId="20577"/>
          <ac:spMkLst>
            <pc:docMk/>
            <pc:sldMk cId="3961650121" sldId="256"/>
            <ac:spMk id="3" creationId="{FB7EAC1E-4E79-9486-978E-76F73AFB3C1E}"/>
          </ac:spMkLst>
        </pc:spChg>
        <pc:picChg chg="mod">
          <ac:chgData name="Roussel Des Nzoyem" userId="7275e83169953b71" providerId="LiveId" clId="{08A6B2A8-94E0-A245-9E97-7562BA70F4E0}" dt="2023-11-08T00:49:11.067" v="1485" actId="14826"/>
          <ac:picMkLst>
            <pc:docMk/>
            <pc:sldMk cId="3961650121" sldId="256"/>
            <ac:picMk id="7" creationId="{5D4A2004-39B0-FEDE-27D9-669E759A5C2F}"/>
          </ac:picMkLst>
        </pc:picChg>
        <pc:picChg chg="mod">
          <ac:chgData name="Roussel Des Nzoyem" userId="7275e83169953b71" providerId="LiveId" clId="{08A6B2A8-94E0-A245-9E97-7562BA70F4E0}" dt="2023-11-07T23:41:56.599" v="40" actId="1076"/>
          <ac:picMkLst>
            <pc:docMk/>
            <pc:sldMk cId="3961650121" sldId="256"/>
            <ac:picMk id="1028" creationId="{8891532D-91E0-2191-0B06-18E90DF82290}"/>
          </ac:picMkLst>
        </pc:picChg>
      </pc:sldChg>
      <pc:sldChg chg="addSp delSp modSp mod delAnim">
        <pc:chgData name="Roussel Des Nzoyem" userId="7275e83169953b71" providerId="LiveId" clId="{08A6B2A8-94E0-A245-9E97-7562BA70F4E0}" dt="2023-11-08T09:57:16.777" v="1787" actId="1076"/>
        <pc:sldMkLst>
          <pc:docMk/>
          <pc:sldMk cId="4149495502" sldId="308"/>
        </pc:sldMkLst>
        <pc:spChg chg="mod">
          <ac:chgData name="Roussel Des Nzoyem" userId="7275e83169953b71" providerId="LiveId" clId="{08A6B2A8-94E0-A245-9E97-7562BA70F4E0}" dt="2023-11-08T00:41:29.857" v="1353" actId="20577"/>
          <ac:spMkLst>
            <pc:docMk/>
            <pc:sldMk cId="4149495502" sldId="308"/>
            <ac:spMk id="2" creationId="{772D64F4-711F-A510-16D4-2D8830FDC1E5}"/>
          </ac:spMkLst>
        </pc:spChg>
        <pc:spChg chg="mod">
          <ac:chgData name="Roussel Des Nzoyem" userId="7275e83169953b71" providerId="LiveId" clId="{08A6B2A8-94E0-A245-9E97-7562BA70F4E0}" dt="2023-11-08T09:56:52.665" v="1785" actId="113"/>
          <ac:spMkLst>
            <pc:docMk/>
            <pc:sldMk cId="4149495502" sldId="308"/>
            <ac:spMk id="3" creationId="{BF6DF1D1-0577-4C00-9D24-C1AD662C0DCC}"/>
          </ac:spMkLst>
        </pc:spChg>
        <pc:spChg chg="del mod">
          <ac:chgData name="Roussel Des Nzoyem" userId="7275e83169953b71" providerId="LiveId" clId="{08A6B2A8-94E0-A245-9E97-7562BA70F4E0}" dt="2023-11-08T00:24:42.697" v="980" actId="21"/>
          <ac:spMkLst>
            <pc:docMk/>
            <pc:sldMk cId="4149495502" sldId="308"/>
            <ac:spMk id="7" creationId="{891A6E5F-37F3-AB95-4034-34A05F59D849}"/>
          </ac:spMkLst>
        </pc:spChg>
        <pc:picChg chg="del">
          <ac:chgData name="Roussel Des Nzoyem" userId="7275e83169953b71" providerId="LiveId" clId="{08A6B2A8-94E0-A245-9E97-7562BA70F4E0}" dt="2023-11-08T00:24:50.956" v="981" actId="21"/>
          <ac:picMkLst>
            <pc:docMk/>
            <pc:sldMk cId="4149495502" sldId="308"/>
            <ac:picMk id="5" creationId="{C9CCBA2B-A7AC-4752-74B1-1938F3EBA91E}"/>
          </ac:picMkLst>
        </pc:picChg>
        <pc:picChg chg="del">
          <ac:chgData name="Roussel Des Nzoyem" userId="7275e83169953b71" providerId="LiveId" clId="{08A6B2A8-94E0-A245-9E97-7562BA70F4E0}" dt="2023-11-07T23:45:39.594" v="122" actId="21"/>
          <ac:picMkLst>
            <pc:docMk/>
            <pc:sldMk cId="4149495502" sldId="308"/>
            <ac:picMk id="6" creationId="{FD051D27-8967-596B-3E50-7F10D75304FA}"/>
          </ac:picMkLst>
        </pc:picChg>
        <pc:picChg chg="mod">
          <ac:chgData name="Roussel Des Nzoyem" userId="7275e83169953b71" providerId="LiveId" clId="{08A6B2A8-94E0-A245-9E97-7562BA70F4E0}" dt="2023-11-08T09:57:16.777" v="1787" actId="1076"/>
          <ac:picMkLst>
            <pc:docMk/>
            <pc:sldMk cId="4149495502" sldId="308"/>
            <ac:picMk id="8" creationId="{3656E5F3-1F2E-11FC-8C10-AF3BA2A73CE7}"/>
          </ac:picMkLst>
        </pc:picChg>
        <pc:picChg chg="del">
          <ac:chgData name="Roussel Des Nzoyem" userId="7275e83169953b71" providerId="LiveId" clId="{08A6B2A8-94E0-A245-9E97-7562BA70F4E0}" dt="2023-11-07T23:45:42.589" v="123" actId="21"/>
          <ac:picMkLst>
            <pc:docMk/>
            <pc:sldMk cId="4149495502" sldId="308"/>
            <ac:picMk id="9" creationId="{8ED39CD3-0D80-EDB3-04E5-808DB43DA441}"/>
          </ac:picMkLst>
        </pc:picChg>
        <pc:picChg chg="add mod">
          <ac:chgData name="Roussel Des Nzoyem" userId="7275e83169953b71" providerId="LiveId" clId="{08A6B2A8-94E0-A245-9E97-7562BA70F4E0}" dt="2023-11-08T09:57:12.008" v="1786" actId="1076"/>
          <ac:picMkLst>
            <pc:docMk/>
            <pc:sldMk cId="4149495502" sldId="308"/>
            <ac:picMk id="2050" creationId="{AD0A8496-BAE5-9ADC-B4A2-F99667DD0F5E}"/>
          </ac:picMkLst>
        </pc:picChg>
      </pc:sldChg>
      <pc:sldChg chg="delSp modSp mod">
        <pc:chgData name="Roussel Des Nzoyem" userId="7275e83169953b71" providerId="LiveId" clId="{08A6B2A8-94E0-A245-9E97-7562BA70F4E0}" dt="2023-11-08T00:40:23.224" v="1348" actId="122"/>
        <pc:sldMkLst>
          <pc:docMk/>
          <pc:sldMk cId="1146216052" sldId="309"/>
        </pc:sldMkLst>
        <pc:spChg chg="mod">
          <ac:chgData name="Roussel Des Nzoyem" userId="7275e83169953b71" providerId="LiveId" clId="{08A6B2A8-94E0-A245-9E97-7562BA70F4E0}" dt="2023-11-08T00:40:23.224" v="1348" actId="122"/>
          <ac:spMkLst>
            <pc:docMk/>
            <pc:sldMk cId="1146216052" sldId="309"/>
            <ac:spMk id="3" creationId="{2EF106A4-EF86-792C-369B-DAF4BCE9F91D}"/>
          </ac:spMkLst>
        </pc:spChg>
        <pc:picChg chg="del">
          <ac:chgData name="Roussel Des Nzoyem" userId="7275e83169953b71" providerId="LiveId" clId="{08A6B2A8-94E0-A245-9E97-7562BA70F4E0}" dt="2023-11-08T00:40:00.709" v="1341" actId="21"/>
          <ac:picMkLst>
            <pc:docMk/>
            <pc:sldMk cId="1146216052" sldId="309"/>
            <ac:picMk id="4" creationId="{6FD47238-8D28-D753-07B3-9A9456D975AB}"/>
          </ac:picMkLst>
        </pc:picChg>
      </pc:sldChg>
      <pc:sldChg chg="addSp delSp modSp mod delAnim modAnim">
        <pc:chgData name="Roussel Des Nzoyem" userId="7275e83169953b71" providerId="LiveId" clId="{08A6B2A8-94E0-A245-9E97-7562BA70F4E0}" dt="2023-11-08T15:23:42.869" v="1950" actId="20577"/>
        <pc:sldMkLst>
          <pc:docMk/>
          <pc:sldMk cId="2156602533" sldId="310"/>
        </pc:sldMkLst>
        <pc:spChg chg="mod">
          <ac:chgData name="Roussel Des Nzoyem" userId="7275e83169953b71" providerId="LiveId" clId="{08A6B2A8-94E0-A245-9E97-7562BA70F4E0}" dt="2023-11-08T00:22:46.857" v="878" actId="20577"/>
          <ac:spMkLst>
            <pc:docMk/>
            <pc:sldMk cId="2156602533" sldId="310"/>
            <ac:spMk id="2" creationId="{4F0556E6-A799-0C45-9940-21D940684C83}"/>
          </ac:spMkLst>
        </pc:spChg>
        <pc:spChg chg="mod">
          <ac:chgData name="Roussel Des Nzoyem" userId="7275e83169953b71" providerId="LiveId" clId="{08A6B2A8-94E0-A245-9E97-7562BA70F4E0}" dt="2023-11-08T15:23:42.869" v="1950" actId="20577"/>
          <ac:spMkLst>
            <pc:docMk/>
            <pc:sldMk cId="2156602533" sldId="310"/>
            <ac:spMk id="3" creationId="{23A7800E-D45C-CF44-8650-4EC6680C117C}"/>
          </ac:spMkLst>
        </pc:spChg>
        <pc:spChg chg="add mod">
          <ac:chgData name="Roussel Des Nzoyem" userId="7275e83169953b71" providerId="LiveId" clId="{08A6B2A8-94E0-A245-9E97-7562BA70F4E0}" dt="2023-11-08T10:02:40.674" v="1816" actId="14861"/>
          <ac:spMkLst>
            <pc:docMk/>
            <pc:sldMk cId="2156602533" sldId="310"/>
            <ac:spMk id="7" creationId="{3C6AB69B-1757-FFFA-24B1-6B3BE13C4173}"/>
          </ac:spMkLst>
        </pc:spChg>
        <pc:spChg chg="add del mod">
          <ac:chgData name="Roussel Des Nzoyem" userId="7275e83169953b71" providerId="LiveId" clId="{08A6B2A8-94E0-A245-9E97-7562BA70F4E0}" dt="2023-11-08T10:11:06.148" v="1846" actId="478"/>
          <ac:spMkLst>
            <pc:docMk/>
            <pc:sldMk cId="2156602533" sldId="310"/>
            <ac:spMk id="8" creationId="{58CE891A-2911-6F05-DBE8-D86E2125C665}"/>
          </ac:spMkLst>
        </pc:spChg>
        <pc:spChg chg="add mod">
          <ac:chgData name="Roussel Des Nzoyem" userId="7275e83169953b71" providerId="LiveId" clId="{08A6B2A8-94E0-A245-9E97-7562BA70F4E0}" dt="2023-11-08T10:12:28.482" v="1854" actId="171"/>
          <ac:spMkLst>
            <pc:docMk/>
            <pc:sldMk cId="2156602533" sldId="310"/>
            <ac:spMk id="9" creationId="{FD6ACAEB-A53C-0C8E-B00E-05940D5559BF}"/>
          </ac:spMkLst>
        </pc:spChg>
        <pc:spChg chg="add del mod">
          <ac:chgData name="Roussel Des Nzoyem" userId="7275e83169953b71" providerId="LiveId" clId="{08A6B2A8-94E0-A245-9E97-7562BA70F4E0}" dt="2023-11-08T10:10:54.099" v="1844" actId="478"/>
          <ac:spMkLst>
            <pc:docMk/>
            <pc:sldMk cId="2156602533" sldId="310"/>
            <ac:spMk id="10" creationId="{E066999A-DDAD-EAE1-A569-4A7F51A2B01C}"/>
          </ac:spMkLst>
        </pc:spChg>
        <pc:grpChg chg="add">
          <ac:chgData name="Roussel Des Nzoyem" userId="7275e83169953b71" providerId="LiveId" clId="{08A6B2A8-94E0-A245-9E97-7562BA70F4E0}" dt="2023-11-08T10:13:50.489" v="1865" actId="164"/>
          <ac:grpSpMkLst>
            <pc:docMk/>
            <pc:sldMk cId="2156602533" sldId="310"/>
            <ac:grpSpMk id="11" creationId="{A5749DCB-33AF-21CA-D58A-2377B75038DD}"/>
          </ac:grpSpMkLst>
        </pc:grpChg>
        <pc:grpChg chg="add">
          <ac:chgData name="Roussel Des Nzoyem" userId="7275e83169953b71" providerId="LiveId" clId="{08A6B2A8-94E0-A245-9E97-7562BA70F4E0}" dt="2023-11-08T10:14:32.818" v="1867" actId="164"/>
          <ac:grpSpMkLst>
            <pc:docMk/>
            <pc:sldMk cId="2156602533" sldId="310"/>
            <ac:grpSpMk id="12" creationId="{46D42DCE-2B4C-AD10-0768-16F24FB12561}"/>
          </ac:grpSpMkLst>
        </pc:grpChg>
        <pc:picChg chg="add mod">
          <ac:chgData name="Roussel Des Nzoyem" userId="7275e83169953b71" providerId="LiveId" clId="{08A6B2A8-94E0-A245-9E97-7562BA70F4E0}" dt="2023-11-08T10:02:01.971" v="1814" actId="1076"/>
          <ac:picMkLst>
            <pc:docMk/>
            <pc:sldMk cId="2156602533" sldId="310"/>
            <ac:picMk id="4" creationId="{D1D8C970-2073-9505-5E3A-F32FF0BF74C5}"/>
          </ac:picMkLst>
        </pc:picChg>
        <pc:picChg chg="del mod">
          <ac:chgData name="Roussel Des Nzoyem" userId="7275e83169953b71" providerId="LiveId" clId="{08A6B2A8-94E0-A245-9E97-7562BA70F4E0}" dt="2023-11-08T09:59:12.290" v="1793" actId="478"/>
          <ac:picMkLst>
            <pc:docMk/>
            <pc:sldMk cId="2156602533" sldId="310"/>
            <ac:picMk id="5" creationId="{93A2884B-129E-19B1-A8F1-FD7D4C699F04}"/>
          </ac:picMkLst>
        </pc:picChg>
        <pc:picChg chg="add mod">
          <ac:chgData name="Roussel Des Nzoyem" userId="7275e83169953b71" providerId="LiveId" clId="{08A6B2A8-94E0-A245-9E97-7562BA70F4E0}" dt="2023-11-08T10:00:34.800" v="1805" actId="1440"/>
          <ac:picMkLst>
            <pc:docMk/>
            <pc:sldMk cId="2156602533" sldId="310"/>
            <ac:picMk id="6" creationId="{56618E15-3C2F-6421-34C5-016FDDD0081C}"/>
          </ac:picMkLst>
        </pc:picChg>
      </pc:sldChg>
      <pc:sldChg chg="del">
        <pc:chgData name="Roussel Des Nzoyem" userId="7275e83169953b71" providerId="LiveId" clId="{08A6B2A8-94E0-A245-9E97-7562BA70F4E0}" dt="2023-11-08T00:39:42.160" v="1337" actId="2696"/>
        <pc:sldMkLst>
          <pc:docMk/>
          <pc:sldMk cId="2339290090" sldId="311"/>
        </pc:sldMkLst>
      </pc:sldChg>
      <pc:sldChg chg="modSp mod">
        <pc:chgData name="Roussel Des Nzoyem" userId="7275e83169953b71" providerId="LiveId" clId="{08A6B2A8-94E0-A245-9E97-7562BA70F4E0}" dt="2023-11-08T00:46:56.329" v="1483" actId="20577"/>
        <pc:sldMkLst>
          <pc:docMk/>
          <pc:sldMk cId="1894531013" sldId="312"/>
        </pc:sldMkLst>
        <pc:spChg chg="mod">
          <ac:chgData name="Roussel Des Nzoyem" userId="7275e83169953b71" providerId="LiveId" clId="{08A6B2A8-94E0-A245-9E97-7562BA70F4E0}" dt="2023-11-08T00:46:56.329" v="1483" actId="20577"/>
          <ac:spMkLst>
            <pc:docMk/>
            <pc:sldMk cId="1894531013" sldId="312"/>
            <ac:spMk id="2" creationId="{400FD6C1-7599-D50C-ED80-35FDC3D87659}"/>
          </ac:spMkLst>
        </pc:spChg>
        <pc:spChg chg="mod">
          <ac:chgData name="Roussel Des Nzoyem" userId="7275e83169953b71" providerId="LiveId" clId="{08A6B2A8-94E0-A245-9E97-7562BA70F4E0}" dt="2023-11-08T00:41:19.534" v="1351" actId="20577"/>
          <ac:spMkLst>
            <pc:docMk/>
            <pc:sldMk cId="1894531013" sldId="312"/>
            <ac:spMk id="3" creationId="{D215D7AD-3169-B2D3-9618-788C1AF14F6A}"/>
          </ac:spMkLst>
        </pc:spChg>
      </pc:sldChg>
      <pc:sldChg chg="del">
        <pc:chgData name="Roussel Des Nzoyem" userId="7275e83169953b71" providerId="LiveId" clId="{08A6B2A8-94E0-A245-9E97-7562BA70F4E0}" dt="2023-11-08T00:39:35.486" v="1336" actId="2696"/>
        <pc:sldMkLst>
          <pc:docMk/>
          <pc:sldMk cId="3804668081" sldId="313"/>
        </pc:sldMkLst>
      </pc:sldChg>
      <pc:sldChg chg="addSp modSp mod">
        <pc:chgData name="Roussel Des Nzoyem" userId="7275e83169953b71" providerId="LiveId" clId="{08A6B2A8-94E0-A245-9E97-7562BA70F4E0}" dt="2023-11-08T01:01:18.253" v="1599" actId="20577"/>
        <pc:sldMkLst>
          <pc:docMk/>
          <pc:sldMk cId="1162862381" sldId="314"/>
        </pc:sldMkLst>
        <pc:spChg chg="mod">
          <ac:chgData name="Roussel Des Nzoyem" userId="7275e83169953b71" providerId="LiveId" clId="{08A6B2A8-94E0-A245-9E97-7562BA70F4E0}" dt="2023-11-08T00:32:02.873" v="1238" actId="20577"/>
          <ac:spMkLst>
            <pc:docMk/>
            <pc:sldMk cId="1162862381" sldId="314"/>
            <ac:spMk id="2" creationId="{7651E4F6-C493-8F8D-31C7-0A30CB6529DA}"/>
          </ac:spMkLst>
        </pc:spChg>
        <pc:spChg chg="mod">
          <ac:chgData name="Roussel Des Nzoyem" userId="7275e83169953b71" providerId="LiveId" clId="{08A6B2A8-94E0-A245-9E97-7562BA70F4E0}" dt="2023-11-08T01:01:18.253" v="1599" actId="20577"/>
          <ac:spMkLst>
            <pc:docMk/>
            <pc:sldMk cId="1162862381" sldId="314"/>
            <ac:spMk id="3" creationId="{AEDB9047-C926-2D7A-17FE-E9629C8D7972}"/>
          </ac:spMkLst>
        </pc:spChg>
        <pc:grpChg chg="add mod">
          <ac:chgData name="Roussel Des Nzoyem" userId="7275e83169953b71" providerId="LiveId" clId="{08A6B2A8-94E0-A245-9E97-7562BA70F4E0}" dt="2023-11-08T00:38:09.568" v="1330" actId="1076"/>
          <ac:grpSpMkLst>
            <pc:docMk/>
            <pc:sldMk cId="1162862381" sldId="314"/>
            <ac:grpSpMk id="7" creationId="{4CA4405F-8BF8-B35F-6FE4-8C36C0567C10}"/>
          </ac:grpSpMkLst>
        </pc:grpChg>
        <pc:grpChg chg="add mod">
          <ac:chgData name="Roussel Des Nzoyem" userId="7275e83169953b71" providerId="LiveId" clId="{08A6B2A8-94E0-A245-9E97-7562BA70F4E0}" dt="2023-11-08T00:39:17.102" v="1335" actId="1076"/>
          <ac:grpSpMkLst>
            <pc:docMk/>
            <pc:sldMk cId="1162862381" sldId="314"/>
            <ac:grpSpMk id="10" creationId="{5B2BD66E-7C21-D26E-1967-F92F9574737F}"/>
          </ac:grpSpMkLst>
        </pc:grpChg>
        <pc:picChg chg="add mod">
          <ac:chgData name="Roussel Des Nzoyem" userId="7275e83169953b71" providerId="LiveId" clId="{08A6B2A8-94E0-A245-9E97-7562BA70F4E0}" dt="2023-11-08T00:37:51.869" v="1328" actId="1076"/>
          <ac:picMkLst>
            <pc:docMk/>
            <pc:sldMk cId="1162862381" sldId="314"/>
            <ac:picMk id="4" creationId="{BD0B66DF-B55F-23B8-8E33-1AEED8E6C5A7}"/>
          </ac:picMkLst>
        </pc:picChg>
        <pc:picChg chg="add mod">
          <ac:chgData name="Roussel Des Nzoyem" userId="7275e83169953b71" providerId="LiveId" clId="{08A6B2A8-94E0-A245-9E97-7562BA70F4E0}" dt="2023-11-08T00:37:48.971" v="1327" actId="1076"/>
          <ac:picMkLst>
            <pc:docMk/>
            <pc:sldMk cId="1162862381" sldId="314"/>
            <ac:picMk id="5" creationId="{CD98E906-BD29-19EC-8367-4DDB27BEB7DF}"/>
          </ac:picMkLst>
        </pc:picChg>
        <pc:picChg chg="mod">
          <ac:chgData name="Roussel Des Nzoyem" userId="7275e83169953b71" providerId="LiveId" clId="{08A6B2A8-94E0-A245-9E97-7562BA70F4E0}" dt="2023-11-08T00:55:00.797" v="1517" actId="1076"/>
          <ac:picMkLst>
            <pc:docMk/>
            <pc:sldMk cId="1162862381" sldId="314"/>
            <ac:picMk id="6" creationId="{8C34304A-3CB4-0088-5CBA-B48829ED26C6}"/>
          </ac:picMkLst>
        </pc:picChg>
        <pc:cxnChg chg="add mod">
          <ac:chgData name="Roussel Des Nzoyem" userId="7275e83169953b71" providerId="LiveId" clId="{08A6B2A8-94E0-A245-9E97-7562BA70F4E0}" dt="2023-11-08T00:39:01.718" v="1333" actId="1076"/>
          <ac:cxnSpMkLst>
            <pc:docMk/>
            <pc:sldMk cId="1162862381" sldId="314"/>
            <ac:cxnSpMk id="9" creationId="{AC151843-D698-1F79-96CB-6C71E18E2355}"/>
          </ac:cxnSpMkLst>
        </pc:cxnChg>
      </pc:sldChg>
      <pc:sldChg chg="addSp modSp new mod modAnim">
        <pc:chgData name="Roussel Des Nzoyem" userId="7275e83169953b71" providerId="LiveId" clId="{08A6B2A8-94E0-A245-9E97-7562BA70F4E0}" dt="2023-11-08T00:51:21.056" v="1493"/>
        <pc:sldMkLst>
          <pc:docMk/>
          <pc:sldMk cId="1853597087" sldId="315"/>
        </pc:sldMkLst>
        <pc:spChg chg="mod">
          <ac:chgData name="Roussel Des Nzoyem" userId="7275e83169953b71" providerId="LiveId" clId="{08A6B2A8-94E0-A245-9E97-7562BA70F4E0}" dt="2023-11-07T23:48:35.521" v="192" actId="20577"/>
          <ac:spMkLst>
            <pc:docMk/>
            <pc:sldMk cId="1853597087" sldId="315"/>
            <ac:spMk id="2" creationId="{E0AE7CC1-CC0F-1B92-182E-22F231B0E5A0}"/>
          </ac:spMkLst>
        </pc:spChg>
        <pc:picChg chg="add mod">
          <ac:chgData name="Roussel Des Nzoyem" userId="7275e83169953b71" providerId="LiveId" clId="{08A6B2A8-94E0-A245-9E97-7562BA70F4E0}" dt="2023-11-07T23:49:34.796" v="195" actId="1076"/>
          <ac:picMkLst>
            <pc:docMk/>
            <pc:sldMk cId="1853597087" sldId="315"/>
            <ac:picMk id="1026" creationId="{2A5FD126-4A4D-516A-F6E8-B8800BB4DC0C}"/>
          </ac:picMkLst>
        </pc:picChg>
        <pc:picChg chg="add mod">
          <ac:chgData name="Roussel Des Nzoyem" userId="7275e83169953b71" providerId="LiveId" clId="{08A6B2A8-94E0-A245-9E97-7562BA70F4E0}" dt="2023-11-08T00:45:19.441" v="1471" actId="1076"/>
          <ac:picMkLst>
            <pc:docMk/>
            <pc:sldMk cId="1853597087" sldId="315"/>
            <ac:picMk id="1028" creationId="{A53091C6-AFAC-3BF1-5B3D-1C7F16878A1E}"/>
          </ac:picMkLst>
        </pc:picChg>
        <pc:picChg chg="add mod">
          <ac:chgData name="Roussel Des Nzoyem" userId="7275e83169953b71" providerId="LiveId" clId="{08A6B2A8-94E0-A245-9E97-7562BA70F4E0}" dt="2023-11-07T23:52:21.814" v="203" actId="1076"/>
          <ac:picMkLst>
            <pc:docMk/>
            <pc:sldMk cId="1853597087" sldId="315"/>
            <ac:picMk id="1030" creationId="{1B37082C-46CD-55FA-ACE7-12D813573015}"/>
          </ac:picMkLst>
        </pc:picChg>
        <pc:picChg chg="add mod">
          <ac:chgData name="Roussel Des Nzoyem" userId="7275e83169953b71" providerId="LiveId" clId="{08A6B2A8-94E0-A245-9E97-7562BA70F4E0}" dt="2023-11-08T00:44:24.158" v="1465" actId="1076"/>
          <ac:picMkLst>
            <pc:docMk/>
            <pc:sldMk cId="1853597087" sldId="315"/>
            <ac:picMk id="1032" creationId="{41C26C3E-D53E-892F-0875-10FCFE959D20}"/>
          </ac:picMkLst>
        </pc:picChg>
      </pc:sldChg>
      <pc:sldChg chg="modSp new del mod">
        <pc:chgData name="Roussel Des Nzoyem" userId="7275e83169953b71" providerId="LiveId" clId="{08A6B2A8-94E0-A245-9E97-7562BA70F4E0}" dt="2023-11-08T00:50:19.459" v="1490" actId="2696"/>
        <pc:sldMkLst>
          <pc:docMk/>
          <pc:sldMk cId="411525667" sldId="316"/>
        </pc:sldMkLst>
        <pc:spChg chg="mod">
          <ac:chgData name="Roussel Des Nzoyem" userId="7275e83169953b71" providerId="LiveId" clId="{08A6B2A8-94E0-A245-9E97-7562BA70F4E0}" dt="2023-11-08T00:43:27.420" v="1463" actId="20577"/>
          <ac:spMkLst>
            <pc:docMk/>
            <pc:sldMk cId="411525667" sldId="316"/>
            <ac:spMk id="2" creationId="{90BAD52E-D70C-1BDE-30CB-C5597381BDCE}"/>
          </ac:spMkLst>
        </pc:spChg>
        <pc:spChg chg="mod">
          <ac:chgData name="Roussel Des Nzoyem" userId="7275e83169953b71" providerId="LiveId" clId="{08A6B2A8-94E0-A245-9E97-7562BA70F4E0}" dt="2023-11-08T00:43:49.077" v="1464" actId="20577"/>
          <ac:spMkLst>
            <pc:docMk/>
            <pc:sldMk cId="411525667" sldId="316"/>
            <ac:spMk id="3" creationId="{A94B2FC2-9331-6913-A541-E484052FF3C8}"/>
          </ac:spMkLst>
        </pc:spChg>
      </pc:sldChg>
      <pc:sldChg chg="addSp modSp new mod modAnim">
        <pc:chgData name="Roussel Des Nzoyem" userId="7275e83169953b71" providerId="LiveId" clId="{08A6B2A8-94E0-A245-9E97-7562BA70F4E0}" dt="2023-11-08T10:18:29.786" v="1941"/>
        <pc:sldMkLst>
          <pc:docMk/>
          <pc:sldMk cId="338485608" sldId="317"/>
        </pc:sldMkLst>
        <pc:spChg chg="mod">
          <ac:chgData name="Roussel Des Nzoyem" userId="7275e83169953b71" providerId="LiveId" clId="{08A6B2A8-94E0-A245-9E97-7562BA70F4E0}" dt="2023-11-07T23:54:40.989" v="262" actId="20577"/>
          <ac:spMkLst>
            <pc:docMk/>
            <pc:sldMk cId="338485608" sldId="317"/>
            <ac:spMk id="2" creationId="{B4D5C1AA-D0A4-CBF7-3C24-180B5340A85C}"/>
          </ac:spMkLst>
        </pc:spChg>
        <pc:spChg chg="mod">
          <ac:chgData name="Roussel Des Nzoyem" userId="7275e83169953b71" providerId="LiveId" clId="{08A6B2A8-94E0-A245-9E97-7562BA70F4E0}" dt="2023-11-08T10:17:53.192" v="1940" actId="27636"/>
          <ac:spMkLst>
            <pc:docMk/>
            <pc:sldMk cId="338485608" sldId="317"/>
            <ac:spMk id="3" creationId="{FC2A7246-4811-9245-D99A-AFA973D596AD}"/>
          </ac:spMkLst>
        </pc:spChg>
        <pc:spChg chg="add mod">
          <ac:chgData name="Roussel Des Nzoyem" userId="7275e83169953b71" providerId="LiveId" clId="{08A6B2A8-94E0-A245-9E97-7562BA70F4E0}" dt="2023-11-08T01:01:07.212" v="1597" actId="404"/>
          <ac:spMkLst>
            <pc:docMk/>
            <pc:sldMk cId="338485608" sldId="317"/>
            <ac:spMk id="5" creationId="{595E7727-B648-0BC5-8DEF-BC9F104E4F34}"/>
          </ac:spMkLst>
        </pc:spChg>
      </pc:sldChg>
      <pc:sldChg chg="addSp delSp modSp new mod modAnim">
        <pc:chgData name="Roussel Des Nzoyem" userId="7275e83169953b71" providerId="LiveId" clId="{08A6B2A8-94E0-A245-9E97-7562BA70F4E0}" dt="2023-11-15T08:15:13.576" v="2855"/>
        <pc:sldMkLst>
          <pc:docMk/>
          <pc:sldMk cId="3865504390" sldId="318"/>
        </pc:sldMkLst>
        <pc:spChg chg="mod">
          <ac:chgData name="Roussel Des Nzoyem" userId="7275e83169953b71" providerId="LiveId" clId="{08A6B2A8-94E0-A245-9E97-7562BA70F4E0}" dt="2023-11-15T07:34:51.526" v="2076" actId="20577"/>
          <ac:spMkLst>
            <pc:docMk/>
            <pc:sldMk cId="3865504390" sldId="318"/>
            <ac:spMk id="2" creationId="{C190A810-B132-36BF-5A9F-667533107F8F}"/>
          </ac:spMkLst>
        </pc:spChg>
        <pc:spChg chg="del mod">
          <ac:chgData name="Roussel Des Nzoyem" userId="7275e83169953b71" providerId="LiveId" clId="{08A6B2A8-94E0-A245-9E97-7562BA70F4E0}" dt="2023-11-15T07:42:05.310" v="2111" actId="478"/>
          <ac:spMkLst>
            <pc:docMk/>
            <pc:sldMk cId="3865504390" sldId="318"/>
            <ac:spMk id="3" creationId="{FF58EB08-FF1A-44B6-4B55-2B41C8BEB0DE}"/>
          </ac:spMkLst>
        </pc:spChg>
        <pc:spChg chg="add mod">
          <ac:chgData name="Roussel Des Nzoyem" userId="7275e83169953b71" providerId="LiveId" clId="{08A6B2A8-94E0-A245-9E97-7562BA70F4E0}" dt="2023-11-15T08:02:34.865" v="2714" actId="1076"/>
          <ac:spMkLst>
            <pc:docMk/>
            <pc:sldMk cId="3865504390" sldId="318"/>
            <ac:spMk id="4" creationId="{05A353F9-3B83-50D3-BE48-EE2E2506143F}"/>
          </ac:spMkLst>
        </pc:spChg>
        <pc:spChg chg="add mod">
          <ac:chgData name="Roussel Des Nzoyem" userId="7275e83169953b71" providerId="LiveId" clId="{08A6B2A8-94E0-A245-9E97-7562BA70F4E0}" dt="2023-11-15T08:02:17.241" v="2709" actId="113"/>
          <ac:spMkLst>
            <pc:docMk/>
            <pc:sldMk cId="3865504390" sldId="318"/>
            <ac:spMk id="5" creationId="{046E2C22-5A51-50F0-870B-83555A3710BE}"/>
          </ac:spMkLst>
        </pc:spChg>
        <pc:grpChg chg="add">
          <ac:chgData name="Roussel Des Nzoyem" userId="7275e83169953b71" providerId="LiveId" clId="{08A6B2A8-94E0-A245-9E97-7562BA70F4E0}" dt="2023-11-15T08:02:38.430" v="2715" actId="164"/>
          <ac:grpSpMkLst>
            <pc:docMk/>
            <pc:sldMk cId="3865504390" sldId="318"/>
            <ac:grpSpMk id="6" creationId="{E9D54E68-39EA-2A7E-2427-94BC9B4E215E}"/>
          </ac:grpSpMkLst>
        </pc:grpChg>
        <pc:grpChg chg="add">
          <ac:chgData name="Roussel Des Nzoyem" userId="7275e83169953b71" providerId="LiveId" clId="{08A6B2A8-94E0-A245-9E97-7562BA70F4E0}" dt="2023-11-15T08:02:45.224" v="2716" actId="164"/>
          <ac:grpSpMkLst>
            <pc:docMk/>
            <pc:sldMk cId="3865504390" sldId="318"/>
            <ac:grpSpMk id="7" creationId="{70A9C945-21B1-B0AC-2D39-285CCD9B423B}"/>
          </ac:grpSpMkLst>
        </pc:grpChg>
        <pc:picChg chg="add mod">
          <ac:chgData name="Roussel Des Nzoyem" userId="7275e83169953b71" providerId="LiveId" clId="{08A6B2A8-94E0-A245-9E97-7562BA70F4E0}" dt="2023-11-15T08:02:29.614" v="2713" actId="1076"/>
          <ac:picMkLst>
            <pc:docMk/>
            <pc:sldMk cId="3865504390" sldId="318"/>
            <ac:picMk id="1026" creationId="{AFC5070B-F407-EC04-7F50-100E469FC47A}"/>
          </ac:picMkLst>
        </pc:picChg>
        <pc:picChg chg="add mod">
          <ac:chgData name="Roussel Des Nzoyem" userId="7275e83169953b71" providerId="LiveId" clId="{08A6B2A8-94E0-A245-9E97-7562BA70F4E0}" dt="2023-11-15T07:42:24.347" v="2117" actId="1076"/>
          <ac:picMkLst>
            <pc:docMk/>
            <pc:sldMk cId="3865504390" sldId="318"/>
            <ac:picMk id="1028" creationId="{80762FF5-60FF-7924-6FED-8B10353F3EB0}"/>
          </ac:picMkLst>
        </pc:picChg>
      </pc:sldChg>
      <pc:sldChg chg="addSp delSp modSp add mod setBg delDesignElem">
        <pc:chgData name="Roussel Des Nzoyem" userId="7275e83169953b71" providerId="LiveId" clId="{08A6B2A8-94E0-A245-9E97-7562BA70F4E0}" dt="2023-11-15T08:01:49.765" v="2708" actId="20577"/>
        <pc:sldMkLst>
          <pc:docMk/>
          <pc:sldMk cId="2999835721" sldId="319"/>
        </pc:sldMkLst>
        <pc:spChg chg="mod">
          <ac:chgData name="Roussel Des Nzoyem" userId="7275e83169953b71" providerId="LiveId" clId="{08A6B2A8-94E0-A245-9E97-7562BA70F4E0}" dt="2023-11-15T08:01:49.765" v="2708" actId="20577"/>
          <ac:spMkLst>
            <pc:docMk/>
            <pc:sldMk cId="2999835721" sldId="319"/>
            <ac:spMk id="2" creationId="{6574086D-2899-6089-2A08-F498246BCB0C}"/>
          </ac:spMkLst>
        </pc:spChg>
        <pc:spChg chg="add mod">
          <ac:chgData name="Roussel Des Nzoyem" userId="7275e83169953b71" providerId="LiveId" clId="{08A6B2A8-94E0-A245-9E97-7562BA70F4E0}" dt="2023-11-15T07:33:12.390" v="2009" actId="14100"/>
          <ac:spMkLst>
            <pc:docMk/>
            <pc:sldMk cId="2999835721" sldId="319"/>
            <ac:spMk id="4" creationId="{635483F1-00F5-E41C-6FCE-674F995C5971}"/>
          </ac:spMkLst>
        </pc:spChg>
        <pc:spChg chg="del">
          <ac:chgData name="Roussel Des Nzoyem" userId="7275e83169953b71" providerId="LiveId" clId="{08A6B2A8-94E0-A245-9E97-7562BA70F4E0}" dt="2023-11-15T07:29:52.222" v="1992"/>
          <ac:spMkLst>
            <pc:docMk/>
            <pc:sldMk cId="2999835721" sldId="319"/>
            <ac:spMk id="15" creationId="{2FDF0794-1B86-42B2-B8C7-F60123E638ED}"/>
          </ac:spMkLst>
        </pc:spChg>
        <pc:spChg chg="del">
          <ac:chgData name="Roussel Des Nzoyem" userId="7275e83169953b71" providerId="LiveId" clId="{08A6B2A8-94E0-A245-9E97-7562BA70F4E0}" dt="2023-11-15T07:29:52.222" v="1992"/>
          <ac:spMkLst>
            <pc:docMk/>
            <pc:sldMk cId="2999835721" sldId="319"/>
            <ac:spMk id="17" creationId="{EAA48FC5-3C83-4F1B-BC33-DF0B588F8317}"/>
          </ac:spMkLst>
        </pc:spChg>
        <pc:cxnChg chg="add mod">
          <ac:chgData name="Roussel Des Nzoyem" userId="7275e83169953b71" providerId="LiveId" clId="{08A6B2A8-94E0-A245-9E97-7562BA70F4E0}" dt="2023-11-15T07:33:16.996" v="2010" actId="14100"/>
          <ac:cxnSpMkLst>
            <pc:docMk/>
            <pc:sldMk cId="2999835721" sldId="319"/>
            <ac:cxnSpMk id="8" creationId="{EF192A4B-7F35-3450-A3E0-5F096565E50F}"/>
          </ac:cxnSpMkLst>
        </pc:cxnChg>
        <pc:cxnChg chg="del">
          <ac:chgData name="Roussel Des Nzoyem" userId="7275e83169953b71" providerId="LiveId" clId="{08A6B2A8-94E0-A245-9E97-7562BA70F4E0}" dt="2023-11-15T07:29:52.222" v="1992"/>
          <ac:cxnSpMkLst>
            <pc:docMk/>
            <pc:sldMk cId="2999835721" sldId="319"/>
            <ac:cxnSpMk id="16" creationId="{62F01714-1A39-4194-BD47-8A9960C59985}"/>
          </ac:cxnSpMkLst>
        </pc:cxnChg>
      </pc:sldChg>
      <pc:sldChg chg="addSp delSp modSp new mod modAnim">
        <pc:chgData name="Roussel Des Nzoyem" userId="7275e83169953b71" providerId="LiveId" clId="{08A6B2A8-94E0-A245-9E97-7562BA70F4E0}" dt="2023-11-15T08:21:46.715" v="2909" actId="20577"/>
        <pc:sldMkLst>
          <pc:docMk/>
          <pc:sldMk cId="3089225254" sldId="320"/>
        </pc:sldMkLst>
        <pc:spChg chg="mod">
          <ac:chgData name="Roussel Des Nzoyem" userId="7275e83169953b71" providerId="LiveId" clId="{08A6B2A8-94E0-A245-9E97-7562BA70F4E0}" dt="2023-11-15T07:45:09.857" v="2161" actId="20577"/>
          <ac:spMkLst>
            <pc:docMk/>
            <pc:sldMk cId="3089225254" sldId="320"/>
            <ac:spMk id="2" creationId="{4EFD3ED7-DA82-8071-6ED6-5C6E58D423D8}"/>
          </ac:spMkLst>
        </pc:spChg>
        <pc:spChg chg="del">
          <ac:chgData name="Roussel Des Nzoyem" userId="7275e83169953b71" providerId="LiveId" clId="{08A6B2A8-94E0-A245-9E97-7562BA70F4E0}" dt="2023-11-15T07:45:55.073" v="2176" actId="478"/>
          <ac:spMkLst>
            <pc:docMk/>
            <pc:sldMk cId="3089225254" sldId="320"/>
            <ac:spMk id="3" creationId="{96DA8CE7-1F86-E5F2-D241-067E6B194B86}"/>
          </ac:spMkLst>
        </pc:spChg>
        <pc:spChg chg="add mod">
          <ac:chgData name="Roussel Des Nzoyem" userId="7275e83169953b71" providerId="LiveId" clId="{08A6B2A8-94E0-A245-9E97-7562BA70F4E0}" dt="2023-11-15T08:09:18.508" v="2807" actId="207"/>
          <ac:spMkLst>
            <pc:docMk/>
            <pc:sldMk cId="3089225254" sldId="320"/>
            <ac:spMk id="4" creationId="{F9A1A045-8665-26BA-0640-D0CBBB871621}"/>
          </ac:spMkLst>
        </pc:spChg>
        <pc:spChg chg="add mod">
          <ac:chgData name="Roussel Des Nzoyem" userId="7275e83169953b71" providerId="LiveId" clId="{08A6B2A8-94E0-A245-9E97-7562BA70F4E0}" dt="2023-11-15T08:03:58.230" v="2726" actId="1076"/>
          <ac:spMkLst>
            <pc:docMk/>
            <pc:sldMk cId="3089225254" sldId="320"/>
            <ac:spMk id="5" creationId="{A32EFB0E-80F0-E38E-8CC9-F6C2BCFF0CFB}"/>
          </ac:spMkLst>
        </pc:spChg>
        <pc:spChg chg="add mod">
          <ac:chgData name="Roussel Des Nzoyem" userId="7275e83169953b71" providerId="LiveId" clId="{08A6B2A8-94E0-A245-9E97-7562BA70F4E0}" dt="2023-11-15T08:03:52.534" v="2725" actId="1076"/>
          <ac:spMkLst>
            <pc:docMk/>
            <pc:sldMk cId="3089225254" sldId="320"/>
            <ac:spMk id="6" creationId="{B4237A83-3834-2120-259F-26F83D7B3B7D}"/>
          </ac:spMkLst>
        </pc:spChg>
        <pc:spChg chg="add mod">
          <ac:chgData name="Roussel Des Nzoyem" userId="7275e83169953b71" providerId="LiveId" clId="{08A6B2A8-94E0-A245-9E97-7562BA70F4E0}" dt="2023-11-15T08:03:49.904" v="2724" actId="1076"/>
          <ac:spMkLst>
            <pc:docMk/>
            <pc:sldMk cId="3089225254" sldId="320"/>
            <ac:spMk id="7" creationId="{3AF44F4E-F9CE-8C71-3027-03747072D0A4}"/>
          </ac:spMkLst>
        </pc:spChg>
        <pc:spChg chg="add mod">
          <ac:chgData name="Roussel Des Nzoyem" userId="7275e83169953b71" providerId="LiveId" clId="{08A6B2A8-94E0-A245-9E97-7562BA70F4E0}" dt="2023-11-15T08:05:21.456" v="2773" actId="1076"/>
          <ac:spMkLst>
            <pc:docMk/>
            <pc:sldMk cId="3089225254" sldId="320"/>
            <ac:spMk id="8" creationId="{C8A115E7-3998-3C7E-27B6-01FCF6A95091}"/>
          </ac:spMkLst>
        </pc:spChg>
        <pc:spChg chg="add mod">
          <ac:chgData name="Roussel Des Nzoyem" userId="7275e83169953b71" providerId="LiveId" clId="{08A6B2A8-94E0-A245-9E97-7562BA70F4E0}" dt="2023-11-15T08:18:36.781" v="2879" actId="1076"/>
          <ac:spMkLst>
            <pc:docMk/>
            <pc:sldMk cId="3089225254" sldId="320"/>
            <ac:spMk id="11" creationId="{CCBA2A36-146B-FF8E-7EB8-62383954FDCE}"/>
          </ac:spMkLst>
        </pc:spChg>
        <pc:spChg chg="add mod">
          <ac:chgData name="Roussel Des Nzoyem" userId="7275e83169953b71" providerId="LiveId" clId="{08A6B2A8-94E0-A245-9E97-7562BA70F4E0}" dt="2023-11-15T08:21:16.270" v="2894" actId="207"/>
          <ac:spMkLst>
            <pc:docMk/>
            <pc:sldMk cId="3089225254" sldId="320"/>
            <ac:spMk id="13" creationId="{4700EF55-05A5-25C3-75E1-D8A1F7961CA7}"/>
          </ac:spMkLst>
        </pc:spChg>
        <pc:spChg chg="add mod">
          <ac:chgData name="Roussel Des Nzoyem" userId="7275e83169953b71" providerId="LiveId" clId="{08A6B2A8-94E0-A245-9E97-7562BA70F4E0}" dt="2023-11-15T08:20:20.948" v="2889" actId="1076"/>
          <ac:spMkLst>
            <pc:docMk/>
            <pc:sldMk cId="3089225254" sldId="320"/>
            <ac:spMk id="14" creationId="{10B3577D-A253-E704-E81E-13E6890FADE4}"/>
          </ac:spMkLst>
        </pc:spChg>
        <pc:spChg chg="add mod">
          <ac:chgData name="Roussel Des Nzoyem" userId="7275e83169953b71" providerId="LiveId" clId="{08A6B2A8-94E0-A245-9E97-7562BA70F4E0}" dt="2023-11-15T08:21:40.396" v="2903" actId="20577"/>
          <ac:spMkLst>
            <pc:docMk/>
            <pc:sldMk cId="3089225254" sldId="320"/>
            <ac:spMk id="16" creationId="{C43D7736-02C9-6A27-3EAC-72A3AC8CACFA}"/>
          </ac:spMkLst>
        </pc:spChg>
        <pc:spChg chg="add mod">
          <ac:chgData name="Roussel Des Nzoyem" userId="7275e83169953b71" providerId="LiveId" clId="{08A6B2A8-94E0-A245-9E97-7562BA70F4E0}" dt="2023-11-15T08:21:46.715" v="2909" actId="20577"/>
          <ac:spMkLst>
            <pc:docMk/>
            <pc:sldMk cId="3089225254" sldId="320"/>
            <ac:spMk id="18" creationId="{4218271D-AA86-DD8D-A53D-F895C7607E23}"/>
          </ac:spMkLst>
        </pc:spChg>
        <pc:spChg chg="add mod">
          <ac:chgData name="Roussel Des Nzoyem" userId="7275e83169953b71" providerId="LiveId" clId="{08A6B2A8-94E0-A245-9E97-7562BA70F4E0}" dt="2023-11-15T08:20:34.661" v="2892" actId="14100"/>
          <ac:spMkLst>
            <pc:docMk/>
            <pc:sldMk cId="3089225254" sldId="320"/>
            <ac:spMk id="35" creationId="{270E0FD0-8329-B4E7-DFB8-5BE7DE2684CD}"/>
          </ac:spMkLst>
        </pc:spChg>
        <pc:spChg chg="add mod">
          <ac:chgData name="Roussel Des Nzoyem" userId="7275e83169953b71" providerId="LiveId" clId="{08A6B2A8-94E0-A245-9E97-7562BA70F4E0}" dt="2023-11-15T08:20:27.443" v="2891" actId="14100"/>
          <ac:spMkLst>
            <pc:docMk/>
            <pc:sldMk cId="3089225254" sldId="320"/>
            <ac:spMk id="36" creationId="{AEA4829C-6D83-67C1-872B-ECBE72813D69}"/>
          </ac:spMkLst>
        </pc:spChg>
        <pc:grpChg chg="add mod">
          <ac:chgData name="Roussel Des Nzoyem" userId="7275e83169953b71" providerId="LiveId" clId="{08A6B2A8-94E0-A245-9E97-7562BA70F4E0}" dt="2023-11-15T08:05:48.446" v="2776" actId="1076"/>
          <ac:grpSpMkLst>
            <pc:docMk/>
            <pc:sldMk cId="3089225254" sldId="320"/>
            <ac:grpSpMk id="33" creationId="{5B7D215A-9E39-E527-B683-5092EEC2B9A9}"/>
          </ac:grpSpMkLst>
        </pc:grpChg>
        <pc:cxnChg chg="add mod">
          <ac:chgData name="Roussel Des Nzoyem" userId="7275e83169953b71" providerId="LiveId" clId="{08A6B2A8-94E0-A245-9E97-7562BA70F4E0}" dt="2023-11-15T08:10:08.978" v="2808" actId="692"/>
          <ac:cxnSpMkLst>
            <pc:docMk/>
            <pc:sldMk cId="3089225254" sldId="320"/>
            <ac:cxnSpMk id="10" creationId="{DB8A61DE-5781-3574-67A2-E49201754AE8}"/>
          </ac:cxnSpMkLst>
        </pc:cxnChg>
        <pc:cxnChg chg="add mod">
          <ac:chgData name="Roussel Des Nzoyem" userId="7275e83169953b71" providerId="LiveId" clId="{08A6B2A8-94E0-A245-9E97-7562BA70F4E0}" dt="2023-11-15T08:05:04.255" v="2769" actId="14100"/>
          <ac:cxnSpMkLst>
            <pc:docMk/>
            <pc:sldMk cId="3089225254" sldId="320"/>
            <ac:cxnSpMk id="20" creationId="{48ADC440-A1E9-451C-178A-AD878FD6F295}"/>
          </ac:cxnSpMkLst>
        </pc:cxnChg>
        <pc:cxnChg chg="add mod">
          <ac:chgData name="Roussel Des Nzoyem" userId="7275e83169953b71" providerId="LiveId" clId="{08A6B2A8-94E0-A245-9E97-7562BA70F4E0}" dt="2023-11-15T08:05:06.806" v="2770" actId="14100"/>
          <ac:cxnSpMkLst>
            <pc:docMk/>
            <pc:sldMk cId="3089225254" sldId="320"/>
            <ac:cxnSpMk id="22" creationId="{FF8E8E26-28AE-460C-BB52-2C33525C5260}"/>
          </ac:cxnSpMkLst>
        </pc:cxnChg>
        <pc:cxnChg chg="add mod">
          <ac:chgData name="Roussel Des Nzoyem" userId="7275e83169953b71" providerId="LiveId" clId="{08A6B2A8-94E0-A245-9E97-7562BA70F4E0}" dt="2023-11-15T08:05:12.766" v="2772" actId="14100"/>
          <ac:cxnSpMkLst>
            <pc:docMk/>
            <pc:sldMk cId="3089225254" sldId="320"/>
            <ac:cxnSpMk id="23" creationId="{8FC58963-EBAC-F3E7-5841-D73FCF1F2F48}"/>
          </ac:cxnSpMkLst>
        </pc:cxnChg>
        <pc:cxnChg chg="add mod">
          <ac:chgData name="Roussel Des Nzoyem" userId="7275e83169953b71" providerId="LiveId" clId="{08A6B2A8-94E0-A245-9E97-7562BA70F4E0}" dt="2023-11-15T08:06:09.728" v="2779" actId="14100"/>
          <ac:cxnSpMkLst>
            <pc:docMk/>
            <pc:sldMk cId="3089225254" sldId="320"/>
            <ac:cxnSpMk id="24" creationId="{ED4661AB-7658-DA6A-35CB-3C7D274D5F8D}"/>
          </ac:cxnSpMkLst>
        </pc:cxnChg>
      </pc:sldChg>
      <pc:sldChg chg="addSp modSp new mod setBg modAnim">
        <pc:chgData name="Roussel Des Nzoyem" userId="7275e83169953b71" providerId="LiveId" clId="{08A6B2A8-94E0-A245-9E97-7562BA70F4E0}" dt="2023-11-15T08:13:31.041" v="2849" actId="20577"/>
        <pc:sldMkLst>
          <pc:docMk/>
          <pc:sldMk cId="2485593948" sldId="321"/>
        </pc:sldMkLst>
        <pc:spChg chg="mod">
          <ac:chgData name="Roussel Des Nzoyem" userId="7275e83169953b71" providerId="LiveId" clId="{08A6B2A8-94E0-A245-9E97-7562BA70F4E0}" dt="2023-11-15T08:12:04.559" v="2830" actId="1076"/>
          <ac:spMkLst>
            <pc:docMk/>
            <pc:sldMk cId="2485593948" sldId="321"/>
            <ac:spMk id="2" creationId="{9B15A10E-99B3-68F0-204C-23DB2E1B20FB}"/>
          </ac:spMkLst>
        </pc:spChg>
        <pc:spChg chg="mod">
          <ac:chgData name="Roussel Des Nzoyem" userId="7275e83169953b71" providerId="LiveId" clId="{08A6B2A8-94E0-A245-9E97-7562BA70F4E0}" dt="2023-11-15T08:13:31.041" v="2849" actId="20577"/>
          <ac:spMkLst>
            <pc:docMk/>
            <pc:sldMk cId="2485593948" sldId="321"/>
            <ac:spMk id="3" creationId="{D6A07921-2FAE-CC7B-9C4D-26E1CD3F8B0F}"/>
          </ac:spMkLst>
        </pc:spChg>
        <pc:picChg chg="add mod">
          <ac:chgData name="Roussel Des Nzoyem" userId="7275e83169953b71" providerId="LiveId" clId="{08A6B2A8-94E0-A245-9E97-7562BA70F4E0}" dt="2023-11-15T08:00:34.700" v="2659" actId="26606"/>
          <ac:picMkLst>
            <pc:docMk/>
            <pc:sldMk cId="2485593948" sldId="321"/>
            <ac:picMk id="4" creationId="{750826FD-508C-A730-2CC9-FA662F2142B4}"/>
          </ac:picMkLst>
        </pc:picChg>
      </pc:sldChg>
      <pc:sldChg chg="addSp delSp modSp new mod">
        <pc:chgData name="Roussel Des Nzoyem" userId="7275e83169953b71" providerId="LiveId" clId="{08A6B2A8-94E0-A245-9E97-7562BA70F4E0}" dt="2023-11-15T08:14:20.147" v="2853" actId="1076"/>
        <pc:sldMkLst>
          <pc:docMk/>
          <pc:sldMk cId="3683101538" sldId="322"/>
        </pc:sldMkLst>
        <pc:spChg chg="mod">
          <ac:chgData name="Roussel Des Nzoyem" userId="7275e83169953b71" providerId="LiveId" clId="{08A6B2A8-94E0-A245-9E97-7562BA70F4E0}" dt="2023-11-15T08:14:04.457" v="2850" actId="1076"/>
          <ac:spMkLst>
            <pc:docMk/>
            <pc:sldMk cId="3683101538" sldId="322"/>
            <ac:spMk id="2" creationId="{ABA78C55-D069-85E0-F2C4-F9ABFC5EFB85}"/>
          </ac:spMkLst>
        </pc:spChg>
        <pc:spChg chg="del">
          <ac:chgData name="Roussel Des Nzoyem" userId="7275e83169953b71" providerId="LiveId" clId="{08A6B2A8-94E0-A245-9E97-7562BA70F4E0}" dt="2023-11-15T07:55:00.910" v="2501" actId="478"/>
          <ac:spMkLst>
            <pc:docMk/>
            <pc:sldMk cId="3683101538" sldId="322"/>
            <ac:spMk id="3" creationId="{786DC525-F2EB-8619-55E7-934B70E9A9F8}"/>
          </ac:spMkLst>
        </pc:spChg>
        <pc:spChg chg="add mod">
          <ac:chgData name="Roussel Des Nzoyem" userId="7275e83169953b71" providerId="LiveId" clId="{08A6B2A8-94E0-A245-9E97-7562BA70F4E0}" dt="2023-11-15T08:14:20.147" v="2853" actId="1076"/>
          <ac:spMkLst>
            <pc:docMk/>
            <pc:sldMk cId="3683101538" sldId="322"/>
            <ac:spMk id="9" creationId="{1DDDB57A-D525-7389-AAD5-4EA6E3F1AFBD}"/>
          </ac:spMkLst>
        </pc:spChg>
        <pc:spChg chg="add mod">
          <ac:chgData name="Roussel Des Nzoyem" userId="7275e83169953b71" providerId="LiveId" clId="{08A6B2A8-94E0-A245-9E97-7562BA70F4E0}" dt="2023-11-15T08:11:42.406" v="2824" actId="113"/>
          <ac:spMkLst>
            <pc:docMk/>
            <pc:sldMk cId="3683101538" sldId="322"/>
            <ac:spMk id="11" creationId="{6953A09D-4D98-FB93-AACA-E8AB77A7CAA4}"/>
          </ac:spMkLst>
        </pc:spChg>
        <pc:picChg chg="add del mod">
          <ac:chgData name="Roussel Des Nzoyem" userId="7275e83169953b71" providerId="LiveId" clId="{08A6B2A8-94E0-A245-9E97-7562BA70F4E0}" dt="2023-11-15T07:56:20.549" v="2506" actId="478"/>
          <ac:picMkLst>
            <pc:docMk/>
            <pc:sldMk cId="3683101538" sldId="322"/>
            <ac:picMk id="4" creationId="{1406FE6A-ADE8-14F7-6DE1-446515E16CA7}"/>
          </ac:picMkLst>
        </pc:picChg>
        <pc:picChg chg="add del mod">
          <ac:chgData name="Roussel Des Nzoyem" userId="7275e83169953b71" providerId="LiveId" clId="{08A6B2A8-94E0-A245-9E97-7562BA70F4E0}" dt="2023-11-15T07:56:50.143" v="2511" actId="478"/>
          <ac:picMkLst>
            <pc:docMk/>
            <pc:sldMk cId="3683101538" sldId="322"/>
            <ac:picMk id="5" creationId="{B5658C81-4EE4-4CD9-849D-7D22064AC0CD}"/>
          </ac:picMkLst>
        </pc:picChg>
        <pc:picChg chg="add mod">
          <ac:chgData name="Roussel Des Nzoyem" userId="7275e83169953b71" providerId="LiveId" clId="{08A6B2A8-94E0-A245-9E97-7562BA70F4E0}" dt="2023-11-15T08:14:08.075" v="2851" actId="1076"/>
          <ac:picMkLst>
            <pc:docMk/>
            <pc:sldMk cId="3683101538" sldId="322"/>
            <ac:picMk id="6" creationId="{DB6C1867-5E5F-F79F-3B69-B0B0E604B617}"/>
          </ac:picMkLst>
        </pc:picChg>
        <pc:picChg chg="add mod">
          <ac:chgData name="Roussel Des Nzoyem" userId="7275e83169953b71" providerId="LiveId" clId="{08A6B2A8-94E0-A245-9E97-7562BA70F4E0}" dt="2023-11-15T08:14:15.970" v="2852" actId="1076"/>
          <ac:picMkLst>
            <pc:docMk/>
            <pc:sldMk cId="3683101538" sldId="322"/>
            <ac:picMk id="7" creationId="{CA05B042-08D3-7B1E-7BFB-CA158B93C803}"/>
          </ac:picMkLst>
        </pc:picChg>
      </pc:sldChg>
      <pc:sldChg chg="modSp add mod">
        <pc:chgData name="Roussel Des Nzoyem" userId="7275e83169953b71" providerId="LiveId" clId="{08A6B2A8-94E0-A245-9E97-7562BA70F4E0}" dt="2023-11-15T16:41:08.337" v="2919" actId="20577"/>
        <pc:sldMkLst>
          <pc:docMk/>
          <pc:sldMk cId="3821345033" sldId="323"/>
        </pc:sldMkLst>
        <pc:spChg chg="mod">
          <ac:chgData name="Roussel Des Nzoyem" userId="7275e83169953b71" providerId="LiveId" clId="{08A6B2A8-94E0-A245-9E97-7562BA70F4E0}" dt="2023-11-15T16:41:08.337" v="2919" actId="20577"/>
          <ac:spMkLst>
            <pc:docMk/>
            <pc:sldMk cId="3821345033" sldId="323"/>
            <ac:spMk id="2" creationId="{6574086D-2899-6089-2A08-F498246BCB0C}"/>
          </ac:spMkLst>
        </pc:spChg>
      </pc:sldChg>
      <pc:sldChg chg="addSp delSp modSp add mod modAnim">
        <pc:chgData name="Roussel Des Nzoyem" userId="7275e83169953b71" providerId="LiveId" clId="{08A6B2A8-94E0-A245-9E97-7562BA70F4E0}" dt="2023-11-15T18:04:03.792" v="2964" actId="20577"/>
        <pc:sldMkLst>
          <pc:docMk/>
          <pc:sldMk cId="908562752" sldId="324"/>
        </pc:sldMkLst>
        <pc:spChg chg="add mod">
          <ac:chgData name="Roussel Des Nzoyem" userId="7275e83169953b71" providerId="LiveId" clId="{08A6B2A8-94E0-A245-9E97-7562BA70F4E0}" dt="2023-11-15T16:41:30.111" v="2929" actId="20577"/>
          <ac:spMkLst>
            <pc:docMk/>
            <pc:sldMk cId="908562752" sldId="324"/>
            <ac:spMk id="3" creationId="{77AB1E35-6CE8-1FB3-0185-F01CF31723BB}"/>
          </ac:spMkLst>
        </pc:spChg>
        <pc:spChg chg="add mod">
          <ac:chgData name="Roussel Des Nzoyem" userId="7275e83169953b71" providerId="LiveId" clId="{08A6B2A8-94E0-A245-9E97-7562BA70F4E0}" dt="2023-11-15T16:42:03.756" v="2947" actId="20577"/>
          <ac:spMkLst>
            <pc:docMk/>
            <pc:sldMk cId="908562752" sldId="324"/>
            <ac:spMk id="8" creationId="{E3ED6395-A3EC-1872-0E83-A6232A7B0D15}"/>
          </ac:spMkLst>
        </pc:spChg>
        <pc:spChg chg="add mod">
          <ac:chgData name="Roussel Des Nzoyem" userId="7275e83169953b71" providerId="LiveId" clId="{08A6B2A8-94E0-A245-9E97-7562BA70F4E0}" dt="2023-11-15T18:03:57.578" v="2956" actId="20577"/>
          <ac:spMkLst>
            <pc:docMk/>
            <pc:sldMk cId="908562752" sldId="324"/>
            <ac:spMk id="9" creationId="{357E951A-43B9-0398-4B51-12907EBC335A}"/>
          </ac:spMkLst>
        </pc:spChg>
        <pc:spChg chg="add mod">
          <ac:chgData name="Roussel Des Nzoyem" userId="7275e83169953b71" providerId="LiveId" clId="{08A6B2A8-94E0-A245-9E97-7562BA70F4E0}" dt="2023-11-15T18:04:03.792" v="2964" actId="20577"/>
          <ac:spMkLst>
            <pc:docMk/>
            <pc:sldMk cId="908562752" sldId="324"/>
            <ac:spMk id="10" creationId="{0E508C7A-1B90-8232-FB66-E4203F68D30F}"/>
          </ac:spMkLst>
        </pc:spChg>
        <pc:grpChg chg="del">
          <ac:chgData name="Roussel Des Nzoyem" userId="7275e83169953b71" providerId="LiveId" clId="{08A6B2A8-94E0-A245-9E97-7562BA70F4E0}" dt="2023-11-15T16:41:24.588" v="2921" actId="478"/>
          <ac:grpSpMkLst>
            <pc:docMk/>
            <pc:sldMk cId="908562752" sldId="324"/>
            <ac:grpSpMk id="6" creationId="{E9D54E68-39EA-2A7E-2427-94BC9B4E215E}"/>
          </ac:grpSpMkLst>
        </pc:grpChg>
        <pc:grpChg chg="del">
          <ac:chgData name="Roussel Des Nzoyem" userId="7275e83169953b71" providerId="LiveId" clId="{08A6B2A8-94E0-A245-9E97-7562BA70F4E0}" dt="2023-11-15T16:41:25.495" v="2922" actId="478"/>
          <ac:grpSpMkLst>
            <pc:docMk/>
            <pc:sldMk cId="908562752" sldId="324"/>
            <ac:grpSpMk id="7" creationId="{70A9C945-21B1-B0AC-2D39-285CCD9B423B}"/>
          </ac:grpSpMkLst>
        </pc:grpChg>
      </pc:sldChg>
    </pc:docChg>
  </pc:docChgLst>
  <pc:docChgLst>
    <pc:chgData name="Roussel Des Nzoyem" userId="7275e83169953b71" providerId="LiveId" clId="{18C331CF-CFAD-D642-90B9-2DD6A3636D25}"/>
    <pc:docChg chg="undo custSel addSld delSld modSld">
      <pc:chgData name="Roussel Des Nzoyem" userId="7275e83169953b71" providerId="LiveId" clId="{18C331CF-CFAD-D642-90B9-2DD6A3636D25}" dt="2023-11-01T09:59:52.565" v="3856" actId="14100"/>
      <pc:docMkLst>
        <pc:docMk/>
      </pc:docMkLst>
      <pc:sldChg chg="addSp delSp modSp mod">
        <pc:chgData name="Roussel Des Nzoyem" userId="7275e83169953b71" providerId="LiveId" clId="{18C331CF-CFAD-D642-90B9-2DD6A3636D25}" dt="2023-11-01T09:42:37.821" v="3675" actId="207"/>
        <pc:sldMkLst>
          <pc:docMk/>
          <pc:sldMk cId="3961650121" sldId="256"/>
        </pc:sldMkLst>
        <pc:spChg chg="mod">
          <ac:chgData name="Roussel Des Nzoyem" userId="7275e83169953b71" providerId="LiveId" clId="{18C331CF-CFAD-D642-90B9-2DD6A3636D25}" dt="2023-10-26T22:24:38.564" v="1751" actId="27636"/>
          <ac:spMkLst>
            <pc:docMk/>
            <pc:sldMk cId="3961650121" sldId="256"/>
            <ac:spMk id="2" creationId="{6574086D-2899-6089-2A08-F498246BCB0C}"/>
          </ac:spMkLst>
        </pc:spChg>
        <pc:spChg chg="mod">
          <ac:chgData name="Roussel Des Nzoyem" userId="7275e83169953b71" providerId="LiveId" clId="{18C331CF-CFAD-D642-90B9-2DD6A3636D25}" dt="2023-10-26T22:25:29.233" v="1760" actId="27636"/>
          <ac:spMkLst>
            <pc:docMk/>
            <pc:sldMk cId="3961650121" sldId="256"/>
            <ac:spMk id="3" creationId="{FB7EAC1E-4E79-9486-978E-76F73AFB3C1E}"/>
          </ac:spMkLst>
        </pc:spChg>
        <pc:picChg chg="add del mod">
          <ac:chgData name="Roussel Des Nzoyem" userId="7275e83169953b71" providerId="LiveId" clId="{18C331CF-CFAD-D642-90B9-2DD6A3636D25}" dt="2023-10-26T22:22:16.406" v="1723" actId="21"/>
          <ac:picMkLst>
            <pc:docMk/>
            <pc:sldMk cId="3961650121" sldId="256"/>
            <ac:picMk id="4" creationId="{FFB62D6F-C899-9591-9520-6B814D76FE34}"/>
          </ac:picMkLst>
        </pc:picChg>
        <pc:picChg chg="mod">
          <ac:chgData name="Roussel Des Nzoyem" userId="7275e83169953b71" providerId="LiveId" clId="{18C331CF-CFAD-D642-90B9-2DD6A3636D25}" dt="2023-11-01T09:42:37.821" v="3675" actId="207"/>
          <ac:picMkLst>
            <pc:docMk/>
            <pc:sldMk cId="3961650121" sldId="256"/>
            <ac:picMk id="7" creationId="{5D4A2004-39B0-FEDE-27D9-669E759A5C2F}"/>
          </ac:picMkLst>
        </pc:picChg>
        <pc:picChg chg="add del mod">
          <ac:chgData name="Roussel Des Nzoyem" userId="7275e83169953b71" providerId="LiveId" clId="{18C331CF-CFAD-D642-90B9-2DD6A3636D25}" dt="2023-10-26T22:22:31.530" v="1727"/>
          <ac:picMkLst>
            <pc:docMk/>
            <pc:sldMk cId="3961650121" sldId="256"/>
            <ac:picMk id="1026" creationId="{ECCA4948-0226-2478-5876-ACE9084B5CA4}"/>
          </ac:picMkLst>
        </pc:picChg>
        <pc:picChg chg="add mod">
          <ac:chgData name="Roussel Des Nzoyem" userId="7275e83169953b71" providerId="LiveId" clId="{18C331CF-CFAD-D642-90B9-2DD6A3636D25}" dt="2023-10-26T22:25:03.105" v="1755" actId="1076"/>
          <ac:picMkLst>
            <pc:docMk/>
            <pc:sldMk cId="3961650121" sldId="256"/>
            <ac:picMk id="1028" creationId="{8891532D-91E0-2191-0B06-18E90DF82290}"/>
          </ac:picMkLst>
        </pc:picChg>
      </pc:sldChg>
      <pc:sldChg chg="del">
        <pc:chgData name="Roussel Des Nzoyem" userId="7275e83169953b71" providerId="LiveId" clId="{18C331CF-CFAD-D642-90B9-2DD6A3636D25}" dt="2023-10-26T20:57:27.513" v="0" actId="2696"/>
        <pc:sldMkLst>
          <pc:docMk/>
          <pc:sldMk cId="3250142796" sldId="260"/>
        </pc:sldMkLst>
      </pc:sldChg>
      <pc:sldChg chg="modSp del mod">
        <pc:chgData name="Roussel Des Nzoyem" userId="7275e83169953b71" providerId="LiveId" clId="{18C331CF-CFAD-D642-90B9-2DD6A3636D25}" dt="2023-10-26T22:18:11.479" v="1678" actId="2696"/>
        <pc:sldMkLst>
          <pc:docMk/>
          <pc:sldMk cId="1848780325" sldId="301"/>
        </pc:sldMkLst>
        <pc:spChg chg="mod">
          <ac:chgData name="Roussel Des Nzoyem" userId="7275e83169953b71" providerId="LiveId" clId="{18C331CF-CFAD-D642-90B9-2DD6A3636D25}" dt="2023-10-26T21:32:47.430" v="156" actId="20577"/>
          <ac:spMkLst>
            <pc:docMk/>
            <pc:sldMk cId="1848780325" sldId="301"/>
            <ac:spMk id="5" creationId="{556035A8-1175-7A2C-D61B-4DB786845872}"/>
          </ac:spMkLst>
        </pc:spChg>
      </pc:sldChg>
      <pc:sldChg chg="del">
        <pc:chgData name="Roussel Des Nzoyem" userId="7275e83169953b71" providerId="LiveId" clId="{18C331CF-CFAD-D642-90B9-2DD6A3636D25}" dt="2023-10-26T20:57:27.513" v="0" actId="2696"/>
        <pc:sldMkLst>
          <pc:docMk/>
          <pc:sldMk cId="3603664089" sldId="302"/>
        </pc:sldMkLst>
      </pc:sldChg>
      <pc:sldChg chg="del">
        <pc:chgData name="Roussel Des Nzoyem" userId="7275e83169953b71" providerId="LiveId" clId="{18C331CF-CFAD-D642-90B9-2DD6A3636D25}" dt="2023-10-26T20:57:27.513" v="0" actId="2696"/>
        <pc:sldMkLst>
          <pc:docMk/>
          <pc:sldMk cId="1102953617" sldId="306"/>
        </pc:sldMkLst>
      </pc:sldChg>
      <pc:sldChg chg="del">
        <pc:chgData name="Roussel Des Nzoyem" userId="7275e83169953b71" providerId="LiveId" clId="{18C331CF-CFAD-D642-90B9-2DD6A3636D25}" dt="2023-10-26T22:18:00.834" v="1677" actId="2696"/>
        <pc:sldMkLst>
          <pc:docMk/>
          <pc:sldMk cId="1647292064" sldId="307"/>
        </pc:sldMkLst>
      </pc:sldChg>
      <pc:sldChg chg="del">
        <pc:chgData name="Roussel Des Nzoyem" userId="7275e83169953b71" providerId="LiveId" clId="{18C331CF-CFAD-D642-90B9-2DD6A3636D25}" dt="2023-10-26T20:57:27.513" v="0" actId="2696"/>
        <pc:sldMkLst>
          <pc:docMk/>
          <pc:sldMk cId="2637071633" sldId="308"/>
        </pc:sldMkLst>
      </pc:sldChg>
      <pc:sldChg chg="addSp modSp new mod modAnim">
        <pc:chgData name="Roussel Des Nzoyem" userId="7275e83169953b71" providerId="LiveId" clId="{18C331CF-CFAD-D642-90B9-2DD6A3636D25}" dt="2023-11-01T09:59:52.565" v="3856" actId="14100"/>
        <pc:sldMkLst>
          <pc:docMk/>
          <pc:sldMk cId="4149495502" sldId="308"/>
        </pc:sldMkLst>
        <pc:spChg chg="mod">
          <ac:chgData name="Roussel Des Nzoyem" userId="7275e83169953b71" providerId="LiveId" clId="{18C331CF-CFAD-D642-90B9-2DD6A3636D25}" dt="2023-10-26T22:25:48.168" v="1762" actId="113"/>
          <ac:spMkLst>
            <pc:docMk/>
            <pc:sldMk cId="4149495502" sldId="308"/>
            <ac:spMk id="2" creationId="{772D64F4-711F-A510-16D4-2D8830FDC1E5}"/>
          </ac:spMkLst>
        </pc:spChg>
        <pc:spChg chg="mod">
          <ac:chgData name="Roussel Des Nzoyem" userId="7275e83169953b71" providerId="LiveId" clId="{18C331CF-CFAD-D642-90B9-2DD6A3636D25}" dt="2023-11-01T09:53:54.217" v="3727" actId="5793"/>
          <ac:spMkLst>
            <pc:docMk/>
            <pc:sldMk cId="4149495502" sldId="308"/>
            <ac:spMk id="3" creationId="{BF6DF1D1-0577-4C00-9D24-C1AD662C0DCC}"/>
          </ac:spMkLst>
        </pc:spChg>
        <pc:spChg chg="add mod">
          <ac:chgData name="Roussel Des Nzoyem" userId="7275e83169953b71" providerId="LiveId" clId="{18C331CF-CFAD-D642-90B9-2DD6A3636D25}" dt="2023-11-01T09:59:52.565" v="3856" actId="14100"/>
          <ac:spMkLst>
            <pc:docMk/>
            <pc:sldMk cId="4149495502" sldId="308"/>
            <ac:spMk id="7" creationId="{891A6E5F-37F3-AB95-4034-34A05F59D849}"/>
          </ac:spMkLst>
        </pc:spChg>
        <pc:picChg chg="add mod">
          <ac:chgData name="Roussel Des Nzoyem" userId="7275e83169953b71" providerId="LiveId" clId="{18C331CF-CFAD-D642-90B9-2DD6A3636D25}" dt="2023-10-26T21:39:02.018" v="288" actId="1076"/>
          <ac:picMkLst>
            <pc:docMk/>
            <pc:sldMk cId="4149495502" sldId="308"/>
            <ac:picMk id="5" creationId="{C9CCBA2B-A7AC-4752-74B1-1938F3EBA91E}"/>
          </ac:picMkLst>
        </pc:picChg>
        <pc:picChg chg="add mod">
          <ac:chgData name="Roussel Des Nzoyem" userId="7275e83169953b71" providerId="LiveId" clId="{18C331CF-CFAD-D642-90B9-2DD6A3636D25}" dt="2023-10-26T21:38:28.639" v="284" actId="1076"/>
          <ac:picMkLst>
            <pc:docMk/>
            <pc:sldMk cId="4149495502" sldId="308"/>
            <ac:picMk id="6" creationId="{FD051D27-8967-596B-3E50-7F10D75304FA}"/>
          </ac:picMkLst>
        </pc:picChg>
        <pc:picChg chg="add mod">
          <ac:chgData name="Roussel Des Nzoyem" userId="7275e83169953b71" providerId="LiveId" clId="{18C331CF-CFAD-D642-90B9-2DD6A3636D25}" dt="2023-11-01T09:58:20.751" v="3843" actId="1076"/>
          <ac:picMkLst>
            <pc:docMk/>
            <pc:sldMk cId="4149495502" sldId="308"/>
            <ac:picMk id="8" creationId="{3656E5F3-1F2E-11FC-8C10-AF3BA2A73CE7}"/>
          </ac:picMkLst>
        </pc:picChg>
        <pc:picChg chg="add mod">
          <ac:chgData name="Roussel Des Nzoyem" userId="7275e83169953b71" providerId="LiveId" clId="{18C331CF-CFAD-D642-90B9-2DD6A3636D25}" dt="2023-11-01T09:58:03.044" v="3842" actId="1076"/>
          <ac:picMkLst>
            <pc:docMk/>
            <pc:sldMk cId="4149495502" sldId="308"/>
            <ac:picMk id="9" creationId="{8ED39CD3-0D80-EDB3-04E5-808DB43DA441}"/>
          </ac:picMkLst>
        </pc:picChg>
      </pc:sldChg>
      <pc:sldChg chg="addSp modSp new mod">
        <pc:chgData name="Roussel Des Nzoyem" userId="7275e83169953b71" providerId="LiveId" clId="{18C331CF-CFAD-D642-90B9-2DD6A3636D25}" dt="2023-10-26T22:49:06.290" v="2158" actId="5793"/>
        <pc:sldMkLst>
          <pc:docMk/>
          <pc:sldMk cId="1146216052" sldId="309"/>
        </pc:sldMkLst>
        <pc:spChg chg="mod">
          <ac:chgData name="Roussel Des Nzoyem" userId="7275e83169953b71" providerId="LiveId" clId="{18C331CF-CFAD-D642-90B9-2DD6A3636D25}" dt="2023-10-26T22:15:25.499" v="1473" actId="20577"/>
          <ac:spMkLst>
            <pc:docMk/>
            <pc:sldMk cId="1146216052" sldId="309"/>
            <ac:spMk id="2" creationId="{35132C31-22D9-1E04-536E-A2AD12F4578C}"/>
          </ac:spMkLst>
        </pc:spChg>
        <pc:spChg chg="mod">
          <ac:chgData name="Roussel Des Nzoyem" userId="7275e83169953b71" providerId="LiveId" clId="{18C331CF-CFAD-D642-90B9-2DD6A3636D25}" dt="2023-10-26T22:49:06.290" v="2158" actId="5793"/>
          <ac:spMkLst>
            <pc:docMk/>
            <pc:sldMk cId="1146216052" sldId="309"/>
            <ac:spMk id="3" creationId="{2EF106A4-EF86-792C-369B-DAF4BCE9F91D}"/>
          </ac:spMkLst>
        </pc:spChg>
        <pc:picChg chg="add mod">
          <ac:chgData name="Roussel Des Nzoyem" userId="7275e83169953b71" providerId="LiveId" clId="{18C331CF-CFAD-D642-90B9-2DD6A3636D25}" dt="2023-10-26T22:19:04.855" v="1681" actId="1076"/>
          <ac:picMkLst>
            <pc:docMk/>
            <pc:sldMk cId="1146216052" sldId="309"/>
            <ac:picMk id="4" creationId="{6FD47238-8D28-D753-07B3-9A9456D975AB}"/>
          </ac:picMkLst>
        </pc:picChg>
      </pc:sldChg>
      <pc:sldChg chg="del">
        <pc:chgData name="Roussel Des Nzoyem" userId="7275e83169953b71" providerId="LiveId" clId="{18C331CF-CFAD-D642-90B9-2DD6A3636D25}" dt="2023-10-26T20:57:27.513" v="0" actId="2696"/>
        <pc:sldMkLst>
          <pc:docMk/>
          <pc:sldMk cId="3220870801" sldId="309"/>
        </pc:sldMkLst>
      </pc:sldChg>
      <pc:sldChg chg="addSp delSp modSp new mod">
        <pc:chgData name="Roussel Des Nzoyem" userId="7275e83169953b71" providerId="LiveId" clId="{18C331CF-CFAD-D642-90B9-2DD6A3636D25}" dt="2023-10-26T22:50:19.161" v="2161" actId="1076"/>
        <pc:sldMkLst>
          <pc:docMk/>
          <pc:sldMk cId="2156602533" sldId="310"/>
        </pc:sldMkLst>
        <pc:spChg chg="mod">
          <ac:chgData name="Roussel Des Nzoyem" userId="7275e83169953b71" providerId="LiveId" clId="{18C331CF-CFAD-D642-90B9-2DD6A3636D25}" dt="2023-10-26T22:28:07.106" v="1779" actId="14100"/>
          <ac:spMkLst>
            <pc:docMk/>
            <pc:sldMk cId="2156602533" sldId="310"/>
            <ac:spMk id="2" creationId="{4F0556E6-A799-0C45-9940-21D940684C83}"/>
          </ac:spMkLst>
        </pc:spChg>
        <pc:spChg chg="mod">
          <ac:chgData name="Roussel Des Nzoyem" userId="7275e83169953b71" providerId="LiveId" clId="{18C331CF-CFAD-D642-90B9-2DD6A3636D25}" dt="2023-10-26T22:50:19.161" v="2161" actId="1076"/>
          <ac:spMkLst>
            <pc:docMk/>
            <pc:sldMk cId="2156602533" sldId="310"/>
            <ac:spMk id="3" creationId="{23A7800E-D45C-CF44-8650-4EC6680C117C}"/>
          </ac:spMkLst>
        </pc:spChg>
        <pc:picChg chg="add del mod">
          <ac:chgData name="Roussel Des Nzoyem" userId="7275e83169953b71" providerId="LiveId" clId="{18C331CF-CFAD-D642-90B9-2DD6A3636D25}" dt="2023-10-26T21:51:50.011" v="1039"/>
          <ac:picMkLst>
            <pc:docMk/>
            <pc:sldMk cId="2156602533" sldId="310"/>
            <ac:picMk id="4" creationId="{1EA5C2D2-2EA3-0080-9A2E-8A5CF7223411}"/>
          </ac:picMkLst>
        </pc:picChg>
        <pc:picChg chg="add mod">
          <ac:chgData name="Roussel Des Nzoyem" userId="7275e83169953b71" providerId="LiveId" clId="{18C331CF-CFAD-D642-90B9-2DD6A3636D25}" dt="2023-10-26T22:31:01.772" v="1819" actId="14100"/>
          <ac:picMkLst>
            <pc:docMk/>
            <pc:sldMk cId="2156602533" sldId="310"/>
            <ac:picMk id="5" creationId="{93A2884B-129E-19B1-A8F1-FD7D4C699F04}"/>
          </ac:picMkLst>
        </pc:picChg>
      </pc:sldChg>
      <pc:sldChg chg="del">
        <pc:chgData name="Roussel Des Nzoyem" userId="7275e83169953b71" providerId="LiveId" clId="{18C331CF-CFAD-D642-90B9-2DD6A3636D25}" dt="2023-10-26T20:57:27.513" v="0" actId="2696"/>
        <pc:sldMkLst>
          <pc:docMk/>
          <pc:sldMk cId="3723606987" sldId="310"/>
        </pc:sldMkLst>
      </pc:sldChg>
      <pc:sldChg chg="del">
        <pc:chgData name="Roussel Des Nzoyem" userId="7275e83169953b71" providerId="LiveId" clId="{18C331CF-CFAD-D642-90B9-2DD6A3636D25}" dt="2023-10-26T20:57:27.513" v="0" actId="2696"/>
        <pc:sldMkLst>
          <pc:docMk/>
          <pc:sldMk cId="706292024" sldId="311"/>
        </pc:sldMkLst>
      </pc:sldChg>
      <pc:sldChg chg="addSp delSp modSp new mod">
        <pc:chgData name="Roussel Des Nzoyem" userId="7275e83169953b71" providerId="LiveId" clId="{18C331CF-CFAD-D642-90B9-2DD6A3636D25}" dt="2023-11-01T09:41:17.991" v="2872" actId="1076"/>
        <pc:sldMkLst>
          <pc:docMk/>
          <pc:sldMk cId="2339290090" sldId="311"/>
        </pc:sldMkLst>
        <pc:spChg chg="mod">
          <ac:chgData name="Roussel Des Nzoyem" userId="7275e83169953b71" providerId="LiveId" clId="{18C331CF-CFAD-D642-90B9-2DD6A3636D25}" dt="2023-10-26T22:12:40.968" v="1444" actId="20577"/>
          <ac:spMkLst>
            <pc:docMk/>
            <pc:sldMk cId="2339290090" sldId="311"/>
            <ac:spMk id="2" creationId="{CDF55A0B-CBD8-2DCE-42A3-76A6363789C4}"/>
          </ac:spMkLst>
        </pc:spChg>
        <pc:spChg chg="mod">
          <ac:chgData name="Roussel Des Nzoyem" userId="7275e83169953b71" providerId="LiveId" clId="{18C331CF-CFAD-D642-90B9-2DD6A3636D25}" dt="2023-10-26T22:50:35.527" v="2162" actId="14100"/>
          <ac:spMkLst>
            <pc:docMk/>
            <pc:sldMk cId="2339290090" sldId="311"/>
            <ac:spMk id="3" creationId="{ECF46282-A185-6DF1-BAA3-EBF2FB1FE69D}"/>
          </ac:spMkLst>
        </pc:spChg>
        <pc:spChg chg="add mod">
          <ac:chgData name="Roussel Des Nzoyem" userId="7275e83169953b71" providerId="LiveId" clId="{18C331CF-CFAD-D642-90B9-2DD6A3636D25}" dt="2023-10-26T22:50:37.876" v="2163" actId="1076"/>
          <ac:spMkLst>
            <pc:docMk/>
            <pc:sldMk cId="2339290090" sldId="311"/>
            <ac:spMk id="4" creationId="{42742FF6-6975-9E3F-DD56-1795F32E598F}"/>
          </ac:spMkLst>
        </pc:spChg>
        <pc:spChg chg="add mod">
          <ac:chgData name="Roussel Des Nzoyem" userId="7275e83169953b71" providerId="LiveId" clId="{18C331CF-CFAD-D642-90B9-2DD6A3636D25}" dt="2023-11-01T09:41:17.991" v="2872" actId="1076"/>
          <ac:spMkLst>
            <pc:docMk/>
            <pc:sldMk cId="2339290090" sldId="311"/>
            <ac:spMk id="5" creationId="{584CC9D0-4B4F-0C8E-FB1E-28BAADB0A159}"/>
          </ac:spMkLst>
        </pc:spChg>
        <pc:spChg chg="add del">
          <ac:chgData name="Roussel Des Nzoyem" userId="7275e83169953b71" providerId="LiveId" clId="{18C331CF-CFAD-D642-90B9-2DD6A3636D25}" dt="2023-10-26T21:54:24.955" v="1089" actId="11529"/>
          <ac:spMkLst>
            <pc:docMk/>
            <pc:sldMk cId="2339290090" sldId="311"/>
            <ac:spMk id="5" creationId="{ADBE3F91-2CB1-4974-5842-87A86490149F}"/>
          </ac:spMkLst>
        </pc:spChg>
        <pc:spChg chg="add mod">
          <ac:chgData name="Roussel Des Nzoyem" userId="7275e83169953b71" providerId="LiveId" clId="{18C331CF-CFAD-D642-90B9-2DD6A3636D25}" dt="2023-10-26T22:50:40.445" v="2164" actId="1076"/>
          <ac:spMkLst>
            <pc:docMk/>
            <pc:sldMk cId="2339290090" sldId="311"/>
            <ac:spMk id="6" creationId="{04E6ED64-1D04-D120-331F-C8938EF17735}"/>
          </ac:spMkLst>
        </pc:spChg>
      </pc:sldChg>
      <pc:sldChg chg="del">
        <pc:chgData name="Roussel Des Nzoyem" userId="7275e83169953b71" providerId="LiveId" clId="{18C331CF-CFAD-D642-90B9-2DD6A3636D25}" dt="2023-10-26T20:57:27.513" v="0" actId="2696"/>
        <pc:sldMkLst>
          <pc:docMk/>
          <pc:sldMk cId="472794876" sldId="312"/>
        </pc:sldMkLst>
      </pc:sldChg>
      <pc:sldChg chg="addSp delSp modSp new mod">
        <pc:chgData name="Roussel Des Nzoyem" userId="7275e83169953b71" providerId="LiveId" clId="{18C331CF-CFAD-D642-90B9-2DD6A3636D25}" dt="2023-10-26T22:50:09.092" v="2160" actId="1076"/>
        <pc:sldMkLst>
          <pc:docMk/>
          <pc:sldMk cId="1894531013" sldId="312"/>
        </pc:sldMkLst>
        <pc:spChg chg="mod">
          <ac:chgData name="Roussel Des Nzoyem" userId="7275e83169953b71" providerId="LiveId" clId="{18C331CF-CFAD-D642-90B9-2DD6A3636D25}" dt="2023-10-26T22:09:33.586" v="1352" actId="20577"/>
          <ac:spMkLst>
            <pc:docMk/>
            <pc:sldMk cId="1894531013" sldId="312"/>
            <ac:spMk id="2" creationId="{400FD6C1-7599-D50C-ED80-35FDC3D87659}"/>
          </ac:spMkLst>
        </pc:spChg>
        <pc:spChg chg="add del mod">
          <ac:chgData name="Roussel Des Nzoyem" userId="7275e83169953b71" providerId="LiveId" clId="{18C331CF-CFAD-D642-90B9-2DD6A3636D25}" dt="2023-10-26T22:44:38.626" v="1976" actId="2711"/>
          <ac:spMkLst>
            <pc:docMk/>
            <pc:sldMk cId="1894531013" sldId="312"/>
            <ac:spMk id="3" creationId="{D215D7AD-3169-B2D3-9618-788C1AF14F6A}"/>
          </ac:spMkLst>
        </pc:spChg>
        <pc:picChg chg="add mod">
          <ac:chgData name="Roussel Des Nzoyem" userId="7275e83169953b71" providerId="LiveId" clId="{18C331CF-CFAD-D642-90B9-2DD6A3636D25}" dt="2023-10-26T22:50:09.092" v="2160" actId="1076"/>
          <ac:picMkLst>
            <pc:docMk/>
            <pc:sldMk cId="1894531013" sldId="312"/>
            <ac:picMk id="4" creationId="{95B76814-D3F7-6E8C-9E31-AB7D4E6DBD81}"/>
          </ac:picMkLst>
        </pc:picChg>
      </pc:sldChg>
      <pc:sldChg chg="del">
        <pc:chgData name="Roussel Des Nzoyem" userId="7275e83169953b71" providerId="LiveId" clId="{18C331CF-CFAD-D642-90B9-2DD6A3636D25}" dt="2023-10-26T20:57:27.513" v="0" actId="2696"/>
        <pc:sldMkLst>
          <pc:docMk/>
          <pc:sldMk cId="1880240093" sldId="313"/>
        </pc:sldMkLst>
      </pc:sldChg>
      <pc:sldChg chg="addSp modSp new mod">
        <pc:chgData name="Roussel Des Nzoyem" userId="7275e83169953b71" providerId="LiveId" clId="{18C331CF-CFAD-D642-90B9-2DD6A3636D25}" dt="2023-10-26T22:46:26.408" v="2056" actId="14100"/>
        <pc:sldMkLst>
          <pc:docMk/>
          <pc:sldMk cId="3804668081" sldId="313"/>
        </pc:sldMkLst>
        <pc:spChg chg="mod">
          <ac:chgData name="Roussel Des Nzoyem" userId="7275e83169953b71" providerId="LiveId" clId="{18C331CF-CFAD-D642-90B9-2DD6A3636D25}" dt="2023-10-26T22:42:04.925" v="1903" actId="20577"/>
          <ac:spMkLst>
            <pc:docMk/>
            <pc:sldMk cId="3804668081" sldId="313"/>
            <ac:spMk id="2" creationId="{44C4474B-B49F-91F5-2950-9DA264701D5D}"/>
          </ac:spMkLst>
        </pc:spChg>
        <pc:spChg chg="mod">
          <ac:chgData name="Roussel Des Nzoyem" userId="7275e83169953b71" providerId="LiveId" clId="{18C331CF-CFAD-D642-90B9-2DD6A3636D25}" dt="2023-10-26T22:46:26.408" v="2056" actId="14100"/>
          <ac:spMkLst>
            <pc:docMk/>
            <pc:sldMk cId="3804668081" sldId="313"/>
            <ac:spMk id="3" creationId="{5B089D1E-9C3F-0E09-5F0A-CBA34AA8277E}"/>
          </ac:spMkLst>
        </pc:spChg>
        <pc:picChg chg="add mod">
          <ac:chgData name="Roussel Des Nzoyem" userId="7275e83169953b71" providerId="LiveId" clId="{18C331CF-CFAD-D642-90B9-2DD6A3636D25}" dt="2023-10-26T22:40:58.489" v="1899" actId="1076"/>
          <ac:picMkLst>
            <pc:docMk/>
            <pc:sldMk cId="3804668081" sldId="313"/>
            <ac:picMk id="4" creationId="{6DFE39A7-FBB8-1281-A22B-0BFA6F33C694}"/>
          </ac:picMkLst>
        </pc:picChg>
        <pc:picChg chg="add mod">
          <ac:chgData name="Roussel Des Nzoyem" userId="7275e83169953b71" providerId="LiveId" clId="{18C331CF-CFAD-D642-90B9-2DD6A3636D25}" dt="2023-10-26T22:45:30.280" v="1986" actId="1076"/>
          <ac:picMkLst>
            <pc:docMk/>
            <pc:sldMk cId="3804668081" sldId="313"/>
            <ac:picMk id="5" creationId="{14C9973D-AD1E-14FD-18AD-916385FCF705}"/>
          </ac:picMkLst>
        </pc:picChg>
      </pc:sldChg>
      <pc:sldChg chg="addSp delSp modSp new mod">
        <pc:chgData name="Roussel Des Nzoyem" userId="7275e83169953b71" providerId="LiveId" clId="{18C331CF-CFAD-D642-90B9-2DD6A3636D25}" dt="2023-11-01T09:39:59.013" v="2865" actId="1076"/>
        <pc:sldMkLst>
          <pc:docMk/>
          <pc:sldMk cId="1162862381" sldId="314"/>
        </pc:sldMkLst>
        <pc:spChg chg="mod">
          <ac:chgData name="Roussel Des Nzoyem" userId="7275e83169953b71" providerId="LiveId" clId="{18C331CF-CFAD-D642-90B9-2DD6A3636D25}" dt="2023-11-01T09:25:39.108" v="2514" actId="20577"/>
          <ac:spMkLst>
            <pc:docMk/>
            <pc:sldMk cId="1162862381" sldId="314"/>
            <ac:spMk id="2" creationId="{7651E4F6-C493-8F8D-31C7-0A30CB6529DA}"/>
          </ac:spMkLst>
        </pc:spChg>
        <pc:spChg chg="mod">
          <ac:chgData name="Roussel Des Nzoyem" userId="7275e83169953b71" providerId="LiveId" clId="{18C331CF-CFAD-D642-90B9-2DD6A3636D25}" dt="2023-11-01T09:39:38.461" v="2864" actId="20577"/>
          <ac:spMkLst>
            <pc:docMk/>
            <pc:sldMk cId="1162862381" sldId="314"/>
            <ac:spMk id="3" creationId="{AEDB9047-C926-2D7A-17FE-E9629C8D7972}"/>
          </ac:spMkLst>
        </pc:spChg>
        <pc:picChg chg="add del mod modCrop">
          <ac:chgData name="Roussel Des Nzoyem" userId="7275e83169953b71" providerId="LiveId" clId="{18C331CF-CFAD-D642-90B9-2DD6A3636D25}" dt="2023-11-01T09:33:42.105" v="2688" actId="478"/>
          <ac:picMkLst>
            <pc:docMk/>
            <pc:sldMk cId="1162862381" sldId="314"/>
            <ac:picMk id="5" creationId="{32D71F70-CF3D-0128-6EF8-4FBA100E8D82}"/>
          </ac:picMkLst>
        </pc:picChg>
        <pc:picChg chg="add mod modCrop">
          <ac:chgData name="Roussel Des Nzoyem" userId="7275e83169953b71" providerId="LiveId" clId="{18C331CF-CFAD-D642-90B9-2DD6A3636D25}" dt="2023-11-01T09:39:59.013" v="2865" actId="1076"/>
          <ac:picMkLst>
            <pc:docMk/>
            <pc:sldMk cId="1162862381" sldId="314"/>
            <ac:picMk id="6" creationId="{8C34304A-3CB4-0088-5CBA-B48829ED26C6}"/>
          </ac:picMkLst>
        </pc:picChg>
      </pc:sldChg>
      <pc:sldChg chg="del">
        <pc:chgData name="Roussel Des Nzoyem" userId="7275e83169953b71" providerId="LiveId" clId="{18C331CF-CFAD-D642-90B9-2DD6A3636D25}" dt="2023-10-26T20:57:27.513" v="0" actId="2696"/>
        <pc:sldMkLst>
          <pc:docMk/>
          <pc:sldMk cId="3848277190" sldId="314"/>
        </pc:sldMkLst>
      </pc:sldChg>
      <pc:sldChg chg="del">
        <pc:chgData name="Roussel Des Nzoyem" userId="7275e83169953b71" providerId="LiveId" clId="{18C331CF-CFAD-D642-90B9-2DD6A3636D25}" dt="2023-10-26T20:57:27.513" v="0" actId="2696"/>
        <pc:sldMkLst>
          <pc:docMk/>
          <pc:sldMk cId="3272630278" sldId="315"/>
        </pc:sldMkLst>
      </pc:sldChg>
      <pc:sldChg chg="del">
        <pc:chgData name="Roussel Des Nzoyem" userId="7275e83169953b71" providerId="LiveId" clId="{18C331CF-CFAD-D642-90B9-2DD6A3636D25}" dt="2023-10-26T20:57:27.513" v="0" actId="2696"/>
        <pc:sldMkLst>
          <pc:docMk/>
          <pc:sldMk cId="2826568212" sldId="316"/>
        </pc:sldMkLst>
      </pc:sldChg>
      <pc:sldChg chg="del">
        <pc:chgData name="Roussel Des Nzoyem" userId="7275e83169953b71" providerId="LiveId" clId="{18C331CF-CFAD-D642-90B9-2DD6A3636D25}" dt="2023-10-26T20:57:27.513" v="0" actId="2696"/>
        <pc:sldMkLst>
          <pc:docMk/>
          <pc:sldMk cId="2501868386" sldId="317"/>
        </pc:sldMkLst>
      </pc:sldChg>
      <pc:sldChg chg="del">
        <pc:chgData name="Roussel Des Nzoyem" userId="7275e83169953b71" providerId="LiveId" clId="{18C331CF-CFAD-D642-90B9-2DD6A3636D25}" dt="2023-10-26T20:57:27.513" v="0" actId="2696"/>
        <pc:sldMkLst>
          <pc:docMk/>
          <pc:sldMk cId="1949780797" sldId="318"/>
        </pc:sldMkLst>
      </pc:sldChg>
      <pc:sldChg chg="del">
        <pc:chgData name="Roussel Des Nzoyem" userId="7275e83169953b71" providerId="LiveId" clId="{18C331CF-CFAD-D642-90B9-2DD6A3636D25}" dt="2023-10-26T20:57:27.513" v="0" actId="2696"/>
        <pc:sldMkLst>
          <pc:docMk/>
          <pc:sldMk cId="3364665448" sldId="319"/>
        </pc:sldMkLst>
      </pc:sldChg>
      <pc:sldChg chg="del">
        <pc:chgData name="Roussel Des Nzoyem" userId="7275e83169953b71" providerId="LiveId" clId="{18C331CF-CFAD-D642-90B9-2DD6A3636D25}" dt="2023-10-26T20:57:27.513" v="0" actId="2696"/>
        <pc:sldMkLst>
          <pc:docMk/>
          <pc:sldMk cId="2173716757" sldId="320"/>
        </pc:sldMkLst>
      </pc:sldChg>
      <pc:sldChg chg="del">
        <pc:chgData name="Roussel Des Nzoyem" userId="7275e83169953b71" providerId="LiveId" clId="{18C331CF-CFAD-D642-90B9-2DD6A3636D25}" dt="2023-10-26T20:57:27.513" v="0" actId="2696"/>
        <pc:sldMkLst>
          <pc:docMk/>
          <pc:sldMk cId="3564061888" sldId="321"/>
        </pc:sldMkLst>
      </pc:sldChg>
      <pc:sldChg chg="del">
        <pc:chgData name="Roussel Des Nzoyem" userId="7275e83169953b71" providerId="LiveId" clId="{18C331CF-CFAD-D642-90B9-2DD6A3636D25}" dt="2023-10-26T20:57:27.513" v="0" actId="2696"/>
        <pc:sldMkLst>
          <pc:docMk/>
          <pc:sldMk cId="2824647813" sldId="322"/>
        </pc:sldMkLst>
      </pc:sldChg>
      <pc:sldChg chg="del">
        <pc:chgData name="Roussel Des Nzoyem" userId="7275e83169953b71" providerId="LiveId" clId="{18C331CF-CFAD-D642-90B9-2DD6A3636D25}" dt="2023-10-26T20:57:27.513" v="0" actId="2696"/>
        <pc:sldMkLst>
          <pc:docMk/>
          <pc:sldMk cId="1833472259" sldId="323"/>
        </pc:sldMkLst>
      </pc:sldChg>
      <pc:sldChg chg="del">
        <pc:chgData name="Roussel Des Nzoyem" userId="7275e83169953b71" providerId="LiveId" clId="{18C331CF-CFAD-D642-90B9-2DD6A3636D25}" dt="2023-10-26T20:57:27.513" v="0" actId="2696"/>
        <pc:sldMkLst>
          <pc:docMk/>
          <pc:sldMk cId="2651941348" sldId="324"/>
        </pc:sldMkLst>
      </pc:sldChg>
      <pc:sldChg chg="del">
        <pc:chgData name="Roussel Des Nzoyem" userId="7275e83169953b71" providerId="LiveId" clId="{18C331CF-CFAD-D642-90B9-2DD6A3636D25}" dt="2023-10-26T20:57:27.513" v="0" actId="2696"/>
        <pc:sldMkLst>
          <pc:docMk/>
          <pc:sldMk cId="852677878" sldId="325"/>
        </pc:sldMkLst>
      </pc:sldChg>
      <pc:sldChg chg="del">
        <pc:chgData name="Roussel Des Nzoyem" userId="7275e83169953b71" providerId="LiveId" clId="{18C331CF-CFAD-D642-90B9-2DD6A3636D25}" dt="2023-10-26T20:57:27.513" v="0" actId="2696"/>
        <pc:sldMkLst>
          <pc:docMk/>
          <pc:sldMk cId="627179346" sldId="326"/>
        </pc:sldMkLst>
      </pc:sldChg>
      <pc:sldChg chg="del">
        <pc:chgData name="Roussel Des Nzoyem" userId="7275e83169953b71" providerId="LiveId" clId="{18C331CF-CFAD-D642-90B9-2DD6A3636D25}" dt="2023-10-26T20:57:27.513" v="0" actId="2696"/>
        <pc:sldMkLst>
          <pc:docMk/>
          <pc:sldMk cId="2626482845" sldId="327"/>
        </pc:sldMkLst>
      </pc:sldChg>
      <pc:sldChg chg="del">
        <pc:chgData name="Roussel Des Nzoyem" userId="7275e83169953b71" providerId="LiveId" clId="{18C331CF-CFAD-D642-90B9-2DD6A3636D25}" dt="2023-10-26T20:57:27.513" v="0" actId="2696"/>
        <pc:sldMkLst>
          <pc:docMk/>
          <pc:sldMk cId="2413143772" sldId="328"/>
        </pc:sldMkLst>
      </pc:sldChg>
    </pc:docChg>
  </pc:docChgLst>
  <pc:docChgLst>
    <pc:chgData name="Roussel Des Nzoyem" userId="7275e83169953b71" providerId="LiveId" clId="{17645494-9D77-CC46-AB1B-8E6071F6A230}"/>
    <pc:docChg chg="undo custSel addSld modSld">
      <pc:chgData name="Roussel Des Nzoyem" userId="7275e83169953b71" providerId="LiveId" clId="{17645494-9D77-CC46-AB1B-8E6071F6A230}" dt="2023-11-29T08:23:04.447" v="277" actId="404"/>
      <pc:docMkLst>
        <pc:docMk/>
      </pc:docMkLst>
      <pc:sldChg chg="addSp modSp mod">
        <pc:chgData name="Roussel Des Nzoyem" userId="7275e83169953b71" providerId="LiveId" clId="{17645494-9D77-CC46-AB1B-8E6071F6A230}" dt="2023-11-29T08:22:09.996" v="268" actId="1076"/>
        <pc:sldMkLst>
          <pc:docMk/>
          <pc:sldMk cId="908562752" sldId="324"/>
        </pc:sldMkLst>
        <pc:spChg chg="mod">
          <ac:chgData name="Roussel Des Nzoyem" userId="7275e83169953b71" providerId="LiveId" clId="{17645494-9D77-CC46-AB1B-8E6071F6A230}" dt="2023-11-29T07:59:17.657" v="11" actId="1076"/>
          <ac:spMkLst>
            <pc:docMk/>
            <pc:sldMk cId="908562752" sldId="324"/>
            <ac:spMk id="3" creationId="{77AB1E35-6CE8-1FB3-0185-F01CF31723BB}"/>
          </ac:spMkLst>
        </pc:spChg>
        <pc:spChg chg="add mod">
          <ac:chgData name="Roussel Des Nzoyem" userId="7275e83169953b71" providerId="LiveId" clId="{17645494-9D77-CC46-AB1B-8E6071F6A230}" dt="2023-11-29T08:22:09.996" v="268" actId="1076"/>
          <ac:spMkLst>
            <pc:docMk/>
            <pc:sldMk cId="908562752" sldId="324"/>
            <ac:spMk id="5" creationId="{DF2BC79D-A8E4-A738-B723-02C7E3ECA0F0}"/>
          </ac:spMkLst>
        </pc:spChg>
        <pc:spChg chg="mod">
          <ac:chgData name="Roussel Des Nzoyem" userId="7275e83169953b71" providerId="LiveId" clId="{17645494-9D77-CC46-AB1B-8E6071F6A230}" dt="2023-11-29T08:21:32.342" v="262" actId="1076"/>
          <ac:spMkLst>
            <pc:docMk/>
            <pc:sldMk cId="908562752" sldId="324"/>
            <ac:spMk id="8" creationId="{E3ED6395-A3EC-1872-0E83-A6232A7B0D15}"/>
          </ac:spMkLst>
        </pc:spChg>
        <pc:spChg chg="mod">
          <ac:chgData name="Roussel Des Nzoyem" userId="7275e83169953b71" providerId="LiveId" clId="{17645494-9D77-CC46-AB1B-8E6071F6A230}" dt="2023-11-29T08:21:49.121" v="263" actId="1076"/>
          <ac:spMkLst>
            <pc:docMk/>
            <pc:sldMk cId="908562752" sldId="324"/>
            <ac:spMk id="9" creationId="{357E951A-43B9-0398-4B51-12907EBC335A}"/>
          </ac:spMkLst>
        </pc:spChg>
        <pc:spChg chg="mod">
          <ac:chgData name="Roussel Des Nzoyem" userId="7275e83169953b71" providerId="LiveId" clId="{17645494-9D77-CC46-AB1B-8E6071F6A230}" dt="2023-11-29T08:21:27.991" v="261" actId="1076"/>
          <ac:spMkLst>
            <pc:docMk/>
            <pc:sldMk cId="908562752" sldId="324"/>
            <ac:spMk id="10" creationId="{0E508C7A-1B90-8232-FB66-E4203F68D30F}"/>
          </ac:spMkLst>
        </pc:spChg>
        <pc:picChg chg="add mod">
          <ac:chgData name="Roussel Des Nzoyem" userId="7275e83169953b71" providerId="LiveId" clId="{17645494-9D77-CC46-AB1B-8E6071F6A230}" dt="2023-11-29T08:01:41.290" v="34" actId="1076"/>
          <ac:picMkLst>
            <pc:docMk/>
            <pc:sldMk cId="908562752" sldId="324"/>
            <ac:picMk id="4" creationId="{15D98325-7A79-16B6-6993-5493378F050A}"/>
          </ac:picMkLst>
        </pc:picChg>
        <pc:picChg chg="add mod">
          <ac:chgData name="Roussel Des Nzoyem" userId="7275e83169953b71" providerId="LiveId" clId="{17645494-9D77-CC46-AB1B-8E6071F6A230}" dt="2023-11-29T07:59:19.475" v="12" actId="1076"/>
          <ac:picMkLst>
            <pc:docMk/>
            <pc:sldMk cId="908562752" sldId="324"/>
            <ac:picMk id="1026" creationId="{6ED54289-B37F-253D-E687-7BC7F60D7525}"/>
          </ac:picMkLst>
        </pc:picChg>
        <pc:picChg chg="add mod">
          <ac:chgData name="Roussel Des Nzoyem" userId="7275e83169953b71" providerId="LiveId" clId="{17645494-9D77-CC46-AB1B-8E6071F6A230}" dt="2023-11-29T08:00:09.323" v="17" actId="1076"/>
          <ac:picMkLst>
            <pc:docMk/>
            <pc:sldMk cId="908562752" sldId="324"/>
            <ac:picMk id="1028" creationId="{D1AA1F0F-7AAB-59D5-A472-FD580C13077A}"/>
          </ac:picMkLst>
        </pc:picChg>
        <pc:picChg chg="add mod">
          <ac:chgData name="Roussel Des Nzoyem" userId="7275e83169953b71" providerId="LiveId" clId="{17645494-9D77-CC46-AB1B-8E6071F6A230}" dt="2023-11-29T08:01:04.657" v="24" actId="1076"/>
          <ac:picMkLst>
            <pc:docMk/>
            <pc:sldMk cId="908562752" sldId="324"/>
            <ac:picMk id="1030" creationId="{C7FFFAC1-A00D-08AC-02B7-76278CE27C78}"/>
          </ac:picMkLst>
        </pc:picChg>
      </pc:sldChg>
      <pc:sldChg chg="addSp modSp new mod modAnim modNotesTx">
        <pc:chgData name="Roussel Des Nzoyem" userId="7275e83169953b71" providerId="LiveId" clId="{17645494-9D77-CC46-AB1B-8E6071F6A230}" dt="2023-11-29T08:23:04.447" v="277" actId="404"/>
        <pc:sldMkLst>
          <pc:docMk/>
          <pc:sldMk cId="2919505683" sldId="325"/>
        </pc:sldMkLst>
        <pc:spChg chg="mod">
          <ac:chgData name="Roussel Des Nzoyem" userId="7275e83169953b71" providerId="LiveId" clId="{17645494-9D77-CC46-AB1B-8E6071F6A230}" dt="2023-11-29T08:19:44" v="233" actId="20577"/>
          <ac:spMkLst>
            <pc:docMk/>
            <pc:sldMk cId="2919505683" sldId="325"/>
            <ac:spMk id="2" creationId="{E48AF83C-B79E-9541-62F3-CFFBC4CC080B}"/>
          </ac:spMkLst>
        </pc:spChg>
        <pc:spChg chg="mod">
          <ac:chgData name="Roussel Des Nzoyem" userId="7275e83169953b71" providerId="LiveId" clId="{17645494-9D77-CC46-AB1B-8E6071F6A230}" dt="2023-11-29T08:23:04.447" v="277" actId="404"/>
          <ac:spMkLst>
            <pc:docMk/>
            <pc:sldMk cId="2919505683" sldId="325"/>
            <ac:spMk id="3" creationId="{E8AE02E2-4DA0-A70B-8E18-3B8015B65F98}"/>
          </ac:spMkLst>
        </pc:spChg>
        <pc:spChg chg="add mod">
          <ac:chgData name="Roussel Des Nzoyem" userId="7275e83169953b71" providerId="LiveId" clId="{17645494-9D77-CC46-AB1B-8E6071F6A230}" dt="2023-11-29T08:15:02.961" v="188" actId="14100"/>
          <ac:spMkLst>
            <pc:docMk/>
            <pc:sldMk cId="2919505683" sldId="325"/>
            <ac:spMk id="5" creationId="{EA8C4499-2BE4-DCD7-5BFA-C6C356BFB958}"/>
          </ac:spMkLst>
        </pc:spChg>
        <pc:spChg chg="add mod">
          <ac:chgData name="Roussel Des Nzoyem" userId="7275e83169953b71" providerId="LiveId" clId="{17645494-9D77-CC46-AB1B-8E6071F6A230}" dt="2023-11-29T08:13:36.022" v="177" actId="1076"/>
          <ac:spMkLst>
            <pc:docMk/>
            <pc:sldMk cId="2919505683" sldId="325"/>
            <ac:spMk id="7" creationId="{98182726-92FE-B170-9034-D65E3F8106DD}"/>
          </ac:spMkLst>
        </pc:spChg>
        <pc:spChg chg="add mod">
          <ac:chgData name="Roussel Des Nzoyem" userId="7275e83169953b71" providerId="LiveId" clId="{17645494-9D77-CC46-AB1B-8E6071F6A230}" dt="2023-11-29T08:15:58.039" v="193" actId="1582"/>
          <ac:spMkLst>
            <pc:docMk/>
            <pc:sldMk cId="2919505683" sldId="325"/>
            <ac:spMk id="9" creationId="{81F5FC9C-FE0D-6227-5832-F0E750CA153E}"/>
          </ac:spMkLst>
        </pc:spChg>
        <pc:spChg chg="add mod">
          <ac:chgData name="Roussel Des Nzoyem" userId="7275e83169953b71" providerId="LiveId" clId="{17645494-9D77-CC46-AB1B-8E6071F6A230}" dt="2023-11-29T08:15:58.039" v="193" actId="1582"/>
          <ac:spMkLst>
            <pc:docMk/>
            <pc:sldMk cId="2919505683" sldId="325"/>
            <ac:spMk id="11" creationId="{34FFC6CD-764E-457B-4C6E-415CED3E4768}"/>
          </ac:spMkLst>
        </pc:spChg>
        <pc:grpChg chg="add">
          <ac:chgData name="Roussel Des Nzoyem" userId="7275e83169953b71" providerId="LiveId" clId="{17645494-9D77-CC46-AB1B-8E6071F6A230}" dt="2023-11-29T08:15:32.635" v="189" actId="164"/>
          <ac:grpSpMkLst>
            <pc:docMk/>
            <pc:sldMk cId="2919505683" sldId="325"/>
            <ac:grpSpMk id="12" creationId="{C8ECC42F-684E-56DF-8CE6-F8861CE5E0E4}"/>
          </ac:grpSpMkLst>
        </pc:grpChg>
        <pc:grpChg chg="add">
          <ac:chgData name="Roussel Des Nzoyem" userId="7275e83169953b71" providerId="LiveId" clId="{17645494-9D77-CC46-AB1B-8E6071F6A230}" dt="2023-11-29T08:16:11.844" v="194" actId="164"/>
          <ac:grpSpMkLst>
            <pc:docMk/>
            <pc:sldMk cId="2919505683" sldId="325"/>
            <ac:grpSpMk id="13" creationId="{AFBB57EB-5543-761F-A964-112A3E5AAEB6}"/>
          </ac:grpSpMkLst>
        </pc:grpChg>
      </pc:sldChg>
      <pc:sldChg chg="modSp add mod">
        <pc:chgData name="Roussel Des Nzoyem" userId="7275e83169953b71" providerId="LiveId" clId="{17645494-9D77-CC46-AB1B-8E6071F6A230}" dt="2023-11-29T08:09:32.285" v="103" actId="20577"/>
        <pc:sldMkLst>
          <pc:docMk/>
          <pc:sldMk cId="2032924334" sldId="326"/>
        </pc:sldMkLst>
        <pc:spChg chg="mod">
          <ac:chgData name="Roussel Des Nzoyem" userId="7275e83169953b71" providerId="LiveId" clId="{17645494-9D77-CC46-AB1B-8E6071F6A230}" dt="2023-11-29T08:09:22.429" v="91" actId="20577"/>
          <ac:spMkLst>
            <pc:docMk/>
            <pc:sldMk cId="2032924334" sldId="326"/>
            <ac:spMk id="9" creationId="{1DDDB57A-D525-7389-AAD5-4EA6E3F1AFBD}"/>
          </ac:spMkLst>
        </pc:spChg>
        <pc:spChg chg="mod">
          <ac:chgData name="Roussel Des Nzoyem" userId="7275e83169953b71" providerId="LiveId" clId="{17645494-9D77-CC46-AB1B-8E6071F6A230}" dt="2023-11-29T08:09:32.285" v="103" actId="20577"/>
          <ac:spMkLst>
            <pc:docMk/>
            <pc:sldMk cId="2032924334" sldId="326"/>
            <ac:spMk id="11" creationId="{6953A09D-4D98-FB93-AACA-E8AB77A7CAA4}"/>
          </ac:spMkLst>
        </pc:spChg>
        <pc:picChg chg="mod">
          <ac:chgData name="Roussel Des Nzoyem" userId="7275e83169953b71" providerId="LiveId" clId="{17645494-9D77-CC46-AB1B-8E6071F6A230}" dt="2023-11-29T08:08:47.096" v="83" actId="14826"/>
          <ac:picMkLst>
            <pc:docMk/>
            <pc:sldMk cId="2032924334" sldId="326"/>
            <ac:picMk id="6" creationId="{DB6C1867-5E5F-F79F-3B69-B0B0E604B617}"/>
          </ac:picMkLst>
        </pc:picChg>
        <pc:picChg chg="mod">
          <ac:chgData name="Roussel Des Nzoyem" userId="7275e83169953b71" providerId="LiveId" clId="{17645494-9D77-CC46-AB1B-8E6071F6A230}" dt="2023-11-29T08:09:04.884" v="84" actId="14826"/>
          <ac:picMkLst>
            <pc:docMk/>
            <pc:sldMk cId="2032924334" sldId="326"/>
            <ac:picMk id="7" creationId="{CA05B042-08D3-7B1E-7BFB-CA158B93C803}"/>
          </ac:picMkLst>
        </pc:picChg>
      </pc:sldChg>
      <pc:sldChg chg="modSp add mod setBg">
        <pc:chgData name="Roussel Des Nzoyem" userId="7275e83169953b71" providerId="LiveId" clId="{17645494-9D77-CC46-AB1B-8E6071F6A230}" dt="2023-11-29T08:19:17.357" v="231" actId="27636"/>
        <pc:sldMkLst>
          <pc:docMk/>
          <pc:sldMk cId="9159496" sldId="327"/>
        </pc:sldMkLst>
        <pc:spChg chg="mod">
          <ac:chgData name="Roussel Des Nzoyem" userId="7275e83169953b71" providerId="LiveId" clId="{17645494-9D77-CC46-AB1B-8E6071F6A230}" dt="2023-11-29T08:19:17.357" v="231" actId="27636"/>
          <ac:spMkLst>
            <pc:docMk/>
            <pc:sldMk cId="9159496" sldId="327"/>
            <ac:spMk id="3" creationId="{D6A07921-2FAE-CC7B-9C4D-26E1CD3F8B0F}"/>
          </ac:spMkLst>
        </pc:spChg>
      </pc:sldChg>
    </pc:docChg>
  </pc:docChgLst>
  <pc:docChgLst>
    <pc:chgData name="Roussel Des Nzoyem" userId="7275e83169953b71" providerId="LiveId" clId="{D9B49137-5959-1B46-AC3F-13BCFB64BC74}"/>
    <pc:docChg chg="undo custSel addSld delSld modSld sldOrd modMainMaster">
      <pc:chgData name="Roussel Des Nzoyem" userId="7275e83169953b71" providerId="LiveId" clId="{D9B49137-5959-1B46-AC3F-13BCFB64BC74}" dt="2022-12-08T11:17:34.909" v="13043" actId="20577"/>
      <pc:docMkLst>
        <pc:docMk/>
      </pc:docMkLst>
      <pc:sldChg chg="modSp mod">
        <pc:chgData name="Roussel Des Nzoyem" userId="7275e83169953b71" providerId="LiveId" clId="{D9B49137-5959-1B46-AC3F-13BCFB64BC74}" dt="2022-11-10T09:25:27.347" v="3530" actId="20577"/>
        <pc:sldMkLst>
          <pc:docMk/>
          <pc:sldMk cId="3250142796" sldId="260"/>
        </pc:sldMkLst>
        <pc:spChg chg="mod">
          <ac:chgData name="Roussel Des Nzoyem" userId="7275e83169953b71" providerId="LiveId" clId="{D9B49137-5959-1B46-AC3F-13BCFB64BC74}" dt="2022-11-10T09:25:27.347" v="3530" actId="20577"/>
          <ac:spMkLst>
            <pc:docMk/>
            <pc:sldMk cId="3250142796" sldId="260"/>
            <ac:spMk id="3" creationId="{F502AD73-DB39-7BD6-DE13-255BD5A68B9F}"/>
          </ac:spMkLst>
        </pc:spChg>
      </pc:sldChg>
      <pc:sldChg chg="addSp delSp modSp mod">
        <pc:chgData name="Roussel Des Nzoyem" userId="7275e83169953b71" providerId="LiveId" clId="{D9B49137-5959-1B46-AC3F-13BCFB64BC74}" dt="2022-11-10T09:04:06.392" v="2635" actId="27636"/>
        <pc:sldMkLst>
          <pc:docMk/>
          <pc:sldMk cId="3556119676" sldId="265"/>
        </pc:sldMkLst>
        <pc:spChg chg="add mod">
          <ac:chgData name="Roussel Des Nzoyem" userId="7275e83169953b71" providerId="LiveId" clId="{D9B49137-5959-1B46-AC3F-13BCFB64BC74}" dt="2022-09-29T09:52:07.419" v="1164" actId="14100"/>
          <ac:spMkLst>
            <pc:docMk/>
            <pc:sldMk cId="3556119676" sldId="265"/>
            <ac:spMk id="2" creationId="{60F1FFB2-26E6-FCE8-0171-407D21435834}"/>
          </ac:spMkLst>
        </pc:spChg>
        <pc:spChg chg="add mod">
          <ac:chgData name="Roussel Des Nzoyem" userId="7275e83169953b71" providerId="LiveId" clId="{D9B49137-5959-1B46-AC3F-13BCFB64BC74}" dt="2022-09-29T09:51:50.696" v="1160" actId="1076"/>
          <ac:spMkLst>
            <pc:docMk/>
            <pc:sldMk cId="3556119676" sldId="265"/>
            <ac:spMk id="3" creationId="{98308292-CBF9-7F10-71B6-7A6FF6EEAC5D}"/>
          </ac:spMkLst>
        </pc:spChg>
        <pc:spChg chg="mod">
          <ac:chgData name="Roussel Des Nzoyem" userId="7275e83169953b71" providerId="LiveId" clId="{D9B49137-5959-1B46-AC3F-13BCFB64BC74}" dt="2022-11-10T09:04:06.392" v="2635" actId="27636"/>
          <ac:spMkLst>
            <pc:docMk/>
            <pc:sldMk cId="3556119676" sldId="265"/>
            <ac:spMk id="5" creationId="{556035A8-1175-7A2C-D61B-4DB786845872}"/>
          </ac:spMkLst>
        </pc:spChg>
        <pc:spChg chg="del mod">
          <ac:chgData name="Roussel Des Nzoyem" userId="7275e83169953b71" providerId="LiveId" clId="{D9B49137-5959-1B46-AC3F-13BCFB64BC74}" dt="2022-09-29T09:49:15.540" v="1066" actId="478"/>
          <ac:spMkLst>
            <pc:docMk/>
            <pc:sldMk cId="3556119676" sldId="265"/>
            <ac:spMk id="9" creationId="{73CEB420-E364-49DC-BC2D-CDCFADE760C2}"/>
          </ac:spMkLst>
        </pc:spChg>
      </pc:sldChg>
      <pc:sldChg chg="addSp delSp modSp mod">
        <pc:chgData name="Roussel Des Nzoyem" userId="7275e83169953b71" providerId="LiveId" clId="{D9B49137-5959-1B46-AC3F-13BCFB64BC74}" dt="2022-11-10T09:04:06.402" v="2636" actId="27636"/>
        <pc:sldMkLst>
          <pc:docMk/>
          <pc:sldMk cId="1122208504" sldId="266"/>
        </pc:sldMkLst>
        <pc:spChg chg="add mod">
          <ac:chgData name="Roussel Des Nzoyem" userId="7275e83169953b71" providerId="LiveId" clId="{D9B49137-5959-1B46-AC3F-13BCFB64BC74}" dt="2022-09-29T09:53:20.439" v="1189" actId="1076"/>
          <ac:spMkLst>
            <pc:docMk/>
            <pc:sldMk cId="1122208504" sldId="266"/>
            <ac:spMk id="2" creationId="{B15A3FAB-5492-C87D-D6A3-2B198685088E}"/>
          </ac:spMkLst>
        </pc:spChg>
        <pc:spChg chg="add del mod">
          <ac:chgData name="Roussel Des Nzoyem" userId="7275e83169953b71" providerId="LiveId" clId="{D9B49137-5959-1B46-AC3F-13BCFB64BC74}" dt="2022-09-29T09:53:12.910" v="1188" actId="478"/>
          <ac:spMkLst>
            <pc:docMk/>
            <pc:sldMk cId="1122208504" sldId="266"/>
            <ac:spMk id="3" creationId="{6A2D0325-4F21-8CE2-3650-FDB494FB6C72}"/>
          </ac:spMkLst>
        </pc:spChg>
        <pc:spChg chg="add mod">
          <ac:chgData name="Roussel Des Nzoyem" userId="7275e83169953b71" providerId="LiveId" clId="{D9B49137-5959-1B46-AC3F-13BCFB64BC74}" dt="2022-09-29T09:54:22.220" v="1243" actId="1076"/>
          <ac:spMkLst>
            <pc:docMk/>
            <pc:sldMk cId="1122208504" sldId="266"/>
            <ac:spMk id="4" creationId="{00A17BBD-5174-05E0-722A-5AB0A40BF538}"/>
          </ac:spMkLst>
        </pc:spChg>
        <pc:spChg chg="mod">
          <ac:chgData name="Roussel Des Nzoyem" userId="7275e83169953b71" providerId="LiveId" clId="{D9B49137-5959-1B46-AC3F-13BCFB64BC74}" dt="2022-11-10T09:04:06.402" v="2636" actId="27636"/>
          <ac:spMkLst>
            <pc:docMk/>
            <pc:sldMk cId="1122208504" sldId="266"/>
            <ac:spMk id="5" creationId="{556035A8-1175-7A2C-D61B-4DB786845872}"/>
          </ac:spMkLst>
        </pc:spChg>
        <pc:spChg chg="del">
          <ac:chgData name="Roussel Des Nzoyem" userId="7275e83169953b71" providerId="LiveId" clId="{D9B49137-5959-1B46-AC3F-13BCFB64BC74}" dt="2022-09-29T09:52:37.328" v="1165" actId="478"/>
          <ac:spMkLst>
            <pc:docMk/>
            <pc:sldMk cId="1122208504" sldId="266"/>
            <ac:spMk id="9" creationId="{73CEB420-E364-49DC-BC2D-CDCFADE760C2}"/>
          </ac:spMkLst>
        </pc:spChg>
      </pc:sldChg>
      <pc:sldChg chg="addSp delSp modSp mod">
        <pc:chgData name="Roussel Des Nzoyem" userId="7275e83169953b71" providerId="LiveId" clId="{D9B49137-5959-1B46-AC3F-13BCFB64BC74}" dt="2022-11-10T09:04:06.408" v="2637" actId="27636"/>
        <pc:sldMkLst>
          <pc:docMk/>
          <pc:sldMk cId="2729987293" sldId="267"/>
        </pc:sldMkLst>
        <pc:spChg chg="add mod">
          <ac:chgData name="Roussel Des Nzoyem" userId="7275e83169953b71" providerId="LiveId" clId="{D9B49137-5959-1B46-AC3F-13BCFB64BC74}" dt="2022-09-29T09:53:30.460" v="1191"/>
          <ac:spMkLst>
            <pc:docMk/>
            <pc:sldMk cId="2729987293" sldId="267"/>
            <ac:spMk id="2" creationId="{A775C7B4-E6DD-86A7-062E-0E40E39D2080}"/>
          </ac:spMkLst>
        </pc:spChg>
        <pc:spChg chg="add mod">
          <ac:chgData name="Roussel Des Nzoyem" userId="7275e83169953b71" providerId="LiveId" clId="{D9B49137-5959-1B46-AC3F-13BCFB64BC74}" dt="2022-09-29T09:54:33.160" v="1246" actId="20577"/>
          <ac:spMkLst>
            <pc:docMk/>
            <pc:sldMk cId="2729987293" sldId="267"/>
            <ac:spMk id="3" creationId="{CDA357FB-01C1-9F68-D00E-9B7118666355}"/>
          </ac:spMkLst>
        </pc:spChg>
        <pc:spChg chg="mod">
          <ac:chgData name="Roussel Des Nzoyem" userId="7275e83169953b71" providerId="LiveId" clId="{D9B49137-5959-1B46-AC3F-13BCFB64BC74}" dt="2022-11-10T09:04:06.408" v="2637" actId="27636"/>
          <ac:spMkLst>
            <pc:docMk/>
            <pc:sldMk cId="2729987293" sldId="267"/>
            <ac:spMk id="5" creationId="{556035A8-1175-7A2C-D61B-4DB786845872}"/>
          </ac:spMkLst>
        </pc:spChg>
        <pc:spChg chg="del">
          <ac:chgData name="Roussel Des Nzoyem" userId="7275e83169953b71" providerId="LiveId" clId="{D9B49137-5959-1B46-AC3F-13BCFB64BC74}" dt="2022-09-29T09:53:29.224" v="1190" actId="478"/>
          <ac:spMkLst>
            <pc:docMk/>
            <pc:sldMk cId="2729987293" sldId="267"/>
            <ac:spMk id="9" creationId="{73CEB420-E364-49DC-BC2D-CDCFADE760C2}"/>
          </ac:spMkLst>
        </pc:spChg>
      </pc:sldChg>
      <pc:sldChg chg="addSp modSp mod setBg modAnim">
        <pc:chgData name="Roussel Des Nzoyem" userId="7275e83169953b71" providerId="LiveId" clId="{D9B49137-5959-1B46-AC3F-13BCFB64BC74}" dt="2022-11-10T09:04:26.143" v="2642" actId="27636"/>
        <pc:sldMkLst>
          <pc:docMk/>
          <pc:sldMk cId="2023109655" sldId="268"/>
        </pc:sldMkLst>
        <pc:spChg chg="mod">
          <ac:chgData name="Roussel Des Nzoyem" userId="7275e83169953b71" providerId="LiveId" clId="{D9B49137-5959-1B46-AC3F-13BCFB64BC74}" dt="2022-11-10T09:04:06.412" v="2638" actId="27636"/>
          <ac:spMkLst>
            <pc:docMk/>
            <pc:sldMk cId="2023109655" sldId="268"/>
            <ac:spMk id="2" creationId="{0CEA934F-3E2F-E398-C6B7-14EBF202AD28}"/>
          </ac:spMkLst>
        </pc:spChg>
        <pc:spChg chg="mod">
          <ac:chgData name="Roussel Des Nzoyem" userId="7275e83169953b71" providerId="LiveId" clId="{D9B49137-5959-1B46-AC3F-13BCFB64BC74}" dt="2022-11-10T09:04:26.143" v="2642" actId="27636"/>
          <ac:spMkLst>
            <pc:docMk/>
            <pc:sldMk cId="2023109655" sldId="268"/>
            <ac:spMk id="3" creationId="{EA60E39F-A8F6-DAD2-358E-5F3860F78490}"/>
          </ac:spMkLst>
        </pc:spChg>
        <pc:picChg chg="add mod">
          <ac:chgData name="Roussel Des Nzoyem" userId="7275e83169953b71" providerId="LiveId" clId="{D9B49137-5959-1B46-AC3F-13BCFB64BC74}" dt="2022-09-29T09:47:25.824" v="1052" actId="1076"/>
          <ac:picMkLst>
            <pc:docMk/>
            <pc:sldMk cId="2023109655" sldId="268"/>
            <ac:picMk id="1026" creationId="{608E9AFC-4156-B512-E0DE-FDD4144674BA}"/>
          </ac:picMkLst>
        </pc:picChg>
        <pc:picChg chg="add mod">
          <ac:chgData name="Roussel Des Nzoyem" userId="7275e83169953b71" providerId="LiveId" clId="{D9B49137-5959-1B46-AC3F-13BCFB64BC74}" dt="2022-09-29T09:47:55.943" v="1058" actId="1076"/>
          <ac:picMkLst>
            <pc:docMk/>
            <pc:sldMk cId="2023109655" sldId="268"/>
            <ac:picMk id="1028" creationId="{AA31C23E-4080-492C-6E7E-AE9F8FC9BA0C}"/>
          </ac:picMkLst>
        </pc:picChg>
      </pc:sldChg>
      <pc:sldChg chg="addSp modSp add mod modAnim">
        <pc:chgData name="Roussel Des Nzoyem" userId="7275e83169953b71" providerId="LiveId" clId="{D9B49137-5959-1B46-AC3F-13BCFB64BC74}" dt="2022-10-03T12:30:43.317" v="1327" actId="1038"/>
        <pc:sldMkLst>
          <pc:docMk/>
          <pc:sldMk cId="2563008564" sldId="269"/>
        </pc:sldMkLst>
        <pc:spChg chg="mod">
          <ac:chgData name="Roussel Des Nzoyem" userId="7275e83169953b71" providerId="LiveId" clId="{D9B49137-5959-1B46-AC3F-13BCFB64BC74}" dt="2022-09-29T09:38:33.532" v="843" actId="14100"/>
          <ac:spMkLst>
            <pc:docMk/>
            <pc:sldMk cId="2563008564" sldId="269"/>
            <ac:spMk id="2" creationId="{5660D7FC-D16C-765B-7AF2-7CD724E67855}"/>
          </ac:spMkLst>
        </pc:spChg>
        <pc:spChg chg="mod">
          <ac:chgData name="Roussel Des Nzoyem" userId="7275e83169953b71" providerId="LiveId" clId="{D9B49137-5959-1B46-AC3F-13BCFB64BC74}" dt="2022-09-29T09:38:42.140" v="845" actId="1076"/>
          <ac:spMkLst>
            <pc:docMk/>
            <pc:sldMk cId="2563008564" sldId="269"/>
            <ac:spMk id="5" creationId="{EE7BF1A4-0CA5-5746-A561-907E618D2809}"/>
          </ac:spMkLst>
        </pc:spChg>
        <pc:spChg chg="add mod">
          <ac:chgData name="Roussel Des Nzoyem" userId="7275e83169953b71" providerId="LiveId" clId="{D9B49137-5959-1B46-AC3F-13BCFB64BC74}" dt="2022-09-29T09:55:24.246" v="1248" actId="207"/>
          <ac:spMkLst>
            <pc:docMk/>
            <pc:sldMk cId="2563008564" sldId="269"/>
            <ac:spMk id="6" creationId="{CF7D67BD-67BB-FD70-0B0C-E6027E4C19D4}"/>
          </ac:spMkLst>
        </pc:spChg>
        <pc:spChg chg="add mod">
          <ac:chgData name="Roussel Des Nzoyem" userId="7275e83169953b71" providerId="LiveId" clId="{D9B49137-5959-1B46-AC3F-13BCFB64BC74}" dt="2022-10-03T12:30:43.317" v="1327" actId="1038"/>
          <ac:spMkLst>
            <pc:docMk/>
            <pc:sldMk cId="2563008564" sldId="269"/>
            <ac:spMk id="9" creationId="{76E03145-C354-75B0-6801-B5F36A6B8F09}"/>
          </ac:spMkLst>
        </pc:spChg>
        <pc:spChg chg="add mod">
          <ac:chgData name="Roussel Des Nzoyem" userId="7275e83169953b71" providerId="LiveId" clId="{D9B49137-5959-1B46-AC3F-13BCFB64BC74}" dt="2022-09-29T09:38:58.485" v="849" actId="1076"/>
          <ac:spMkLst>
            <pc:docMk/>
            <pc:sldMk cId="2563008564" sldId="269"/>
            <ac:spMk id="11" creationId="{D02FAA1A-2CE3-B99E-55D9-68DC134A3C17}"/>
          </ac:spMkLst>
        </pc:spChg>
        <pc:picChg chg="add mod">
          <ac:chgData name="Roussel Des Nzoyem" userId="7275e83169953b71" providerId="LiveId" clId="{D9B49137-5959-1B46-AC3F-13BCFB64BC74}" dt="2022-09-29T09:38:45.076" v="846" actId="1076"/>
          <ac:picMkLst>
            <pc:docMk/>
            <pc:sldMk cId="2563008564" sldId="269"/>
            <ac:picMk id="3" creationId="{980882E9-7D6E-462F-42E3-F2FCD3AD0BD2}"/>
          </ac:picMkLst>
        </pc:picChg>
        <pc:picChg chg="mod">
          <ac:chgData name="Roussel Des Nzoyem" userId="7275e83169953b71" providerId="LiveId" clId="{D9B49137-5959-1B46-AC3F-13BCFB64BC74}" dt="2022-09-29T09:38:38.444" v="844" actId="1076"/>
          <ac:picMkLst>
            <pc:docMk/>
            <pc:sldMk cId="2563008564" sldId="269"/>
            <ac:picMk id="7" creationId="{2CF9D527-E686-E84B-5F2C-EDB6D4EB34FC}"/>
          </ac:picMkLst>
        </pc:picChg>
      </pc:sldChg>
      <pc:sldChg chg="addSp delSp modSp new mod modAnim">
        <pc:chgData name="Roussel Des Nzoyem" userId="7275e83169953b71" providerId="LiveId" clId="{D9B49137-5959-1B46-AC3F-13BCFB64BC74}" dt="2022-09-29T09:44:16.307" v="983"/>
        <pc:sldMkLst>
          <pc:docMk/>
          <pc:sldMk cId="2173282805" sldId="270"/>
        </pc:sldMkLst>
        <pc:spChg chg="mod">
          <ac:chgData name="Roussel Des Nzoyem" userId="7275e83169953b71" providerId="LiveId" clId="{D9B49137-5959-1B46-AC3F-13BCFB64BC74}" dt="2022-09-29T09:43:09.035" v="973" actId="20577"/>
          <ac:spMkLst>
            <pc:docMk/>
            <pc:sldMk cId="2173282805" sldId="270"/>
            <ac:spMk id="2" creationId="{B39F2C28-1962-CCAA-3036-1AD790B24E52}"/>
          </ac:spMkLst>
        </pc:spChg>
        <pc:spChg chg="del">
          <ac:chgData name="Roussel Des Nzoyem" userId="7275e83169953b71" providerId="LiveId" clId="{D9B49137-5959-1B46-AC3F-13BCFB64BC74}" dt="2022-09-29T08:59:37.045" v="102" actId="3680"/>
          <ac:spMkLst>
            <pc:docMk/>
            <pc:sldMk cId="2173282805" sldId="270"/>
            <ac:spMk id="3" creationId="{EB6D9F52-4313-625B-7274-8C651FD8FA9B}"/>
          </ac:spMkLst>
        </pc:spChg>
        <pc:spChg chg="add del mod">
          <ac:chgData name="Roussel Des Nzoyem" userId="7275e83169953b71" providerId="LiveId" clId="{D9B49137-5959-1B46-AC3F-13BCFB64BC74}" dt="2022-09-29T09:02:23.736" v="104" actId="3680"/>
          <ac:spMkLst>
            <pc:docMk/>
            <pc:sldMk cId="2173282805" sldId="270"/>
            <ac:spMk id="6" creationId="{4F704B44-834E-FA0D-58D9-FA087365C471}"/>
          </ac:spMkLst>
        </pc:spChg>
        <pc:spChg chg="add del mod">
          <ac:chgData name="Roussel Des Nzoyem" userId="7275e83169953b71" providerId="LiveId" clId="{D9B49137-5959-1B46-AC3F-13BCFB64BC74}" dt="2022-09-29T09:03:02.550" v="143" actId="3680"/>
          <ac:spMkLst>
            <pc:docMk/>
            <pc:sldMk cId="2173282805" sldId="270"/>
            <ac:spMk id="9" creationId="{48BD1FA0-9043-1460-8311-6346009EE87C}"/>
          </ac:spMkLst>
        </pc:spChg>
        <pc:spChg chg="add del">
          <ac:chgData name="Roussel Des Nzoyem" userId="7275e83169953b71" providerId="LiveId" clId="{D9B49137-5959-1B46-AC3F-13BCFB64BC74}" dt="2022-09-29T09:15:38.977" v="217" actId="22"/>
          <ac:spMkLst>
            <pc:docMk/>
            <pc:sldMk cId="2173282805" sldId="270"/>
            <ac:spMk id="12" creationId="{30A8958D-EDE0-1BDE-E440-53BECE9D269D}"/>
          </ac:spMkLst>
        </pc:spChg>
        <pc:spChg chg="add mod">
          <ac:chgData name="Roussel Des Nzoyem" userId="7275e83169953b71" providerId="LiveId" clId="{D9B49137-5959-1B46-AC3F-13BCFB64BC74}" dt="2022-09-29T09:40:46.982" v="933" actId="20577"/>
          <ac:spMkLst>
            <pc:docMk/>
            <pc:sldMk cId="2173282805" sldId="270"/>
            <ac:spMk id="15" creationId="{951BBA21-8358-D1A7-9D5A-1EF797D01F46}"/>
          </ac:spMkLst>
        </pc:spChg>
        <pc:spChg chg="add mod">
          <ac:chgData name="Roussel Des Nzoyem" userId="7275e83169953b71" providerId="LiveId" clId="{D9B49137-5959-1B46-AC3F-13BCFB64BC74}" dt="2022-09-29T09:43:28.412" v="977" actId="1076"/>
          <ac:spMkLst>
            <pc:docMk/>
            <pc:sldMk cId="2173282805" sldId="270"/>
            <ac:spMk id="17" creationId="{502B2018-0C6A-84D5-96D3-FEF7FC8FFD2C}"/>
          </ac:spMkLst>
        </pc:spChg>
        <pc:spChg chg="add mod">
          <ac:chgData name="Roussel Des Nzoyem" userId="7275e83169953b71" providerId="LiveId" clId="{D9B49137-5959-1B46-AC3F-13BCFB64BC74}" dt="2022-09-29T09:43:31.770" v="978" actId="1076"/>
          <ac:spMkLst>
            <pc:docMk/>
            <pc:sldMk cId="2173282805" sldId="270"/>
            <ac:spMk id="19" creationId="{DFE3148C-81AD-4993-99A5-12ECA6ADD5D4}"/>
          </ac:spMkLst>
        </pc:spChg>
        <pc:spChg chg="add mod">
          <ac:chgData name="Roussel Des Nzoyem" userId="7275e83169953b71" providerId="LiveId" clId="{D9B49137-5959-1B46-AC3F-13BCFB64BC74}" dt="2022-09-29T09:43:41.056" v="980" actId="1076"/>
          <ac:spMkLst>
            <pc:docMk/>
            <pc:sldMk cId="2173282805" sldId="270"/>
            <ac:spMk id="20" creationId="{FA344D82-346A-62A2-0F7B-E56D51EA4D32}"/>
          </ac:spMkLst>
        </pc:spChg>
        <pc:graphicFrameChg chg="add del mod ord modGraphic">
          <ac:chgData name="Roussel Des Nzoyem" userId="7275e83169953b71" providerId="LiveId" clId="{D9B49137-5959-1B46-AC3F-13BCFB64BC74}" dt="2022-09-29T08:59:41.263" v="103" actId="478"/>
          <ac:graphicFrameMkLst>
            <pc:docMk/>
            <pc:sldMk cId="2173282805" sldId="270"/>
            <ac:graphicFrameMk id="4" creationId="{87FFD196-C711-FB29-EDFE-13B4C884CCDB}"/>
          </ac:graphicFrameMkLst>
        </pc:graphicFrameChg>
        <pc:graphicFrameChg chg="add del mod ord modGraphic">
          <ac:chgData name="Roussel Des Nzoyem" userId="7275e83169953b71" providerId="LiveId" clId="{D9B49137-5959-1B46-AC3F-13BCFB64BC74}" dt="2022-09-29T09:02:57.223" v="142" actId="478"/>
          <ac:graphicFrameMkLst>
            <pc:docMk/>
            <pc:sldMk cId="2173282805" sldId="270"/>
            <ac:graphicFrameMk id="7" creationId="{FE5AA3E8-DBCF-0FEE-759E-A72E5F04B26E}"/>
          </ac:graphicFrameMkLst>
        </pc:graphicFrameChg>
        <pc:graphicFrameChg chg="add mod ord modGraphic">
          <ac:chgData name="Roussel Des Nzoyem" userId="7275e83169953b71" providerId="LiveId" clId="{D9B49137-5959-1B46-AC3F-13BCFB64BC74}" dt="2022-09-29T09:39:52.261" v="860" actId="1076"/>
          <ac:graphicFrameMkLst>
            <pc:docMk/>
            <pc:sldMk cId="2173282805" sldId="270"/>
            <ac:graphicFrameMk id="10" creationId="{9EFD19EA-1570-86DF-8E93-42BF1BA04F69}"/>
          </ac:graphicFrameMkLst>
        </pc:graphicFrameChg>
        <pc:picChg chg="add mod">
          <ac:chgData name="Roussel Des Nzoyem" userId="7275e83169953b71" providerId="LiveId" clId="{D9B49137-5959-1B46-AC3F-13BCFB64BC74}" dt="2022-09-29T09:39:18.492" v="854" actId="1076"/>
          <ac:picMkLst>
            <pc:docMk/>
            <pc:sldMk cId="2173282805" sldId="270"/>
            <ac:picMk id="13" creationId="{DCDBE82A-4A04-A057-8526-74D6E47F8F4C}"/>
          </ac:picMkLst>
        </pc:picChg>
        <pc:picChg chg="add mod">
          <ac:chgData name="Roussel Des Nzoyem" userId="7275e83169953b71" providerId="LiveId" clId="{D9B49137-5959-1B46-AC3F-13BCFB64BC74}" dt="2022-09-29T09:39:24.932" v="856" actId="1076"/>
          <ac:picMkLst>
            <pc:docMk/>
            <pc:sldMk cId="2173282805" sldId="270"/>
            <ac:picMk id="14" creationId="{B984A66C-CD41-41F8-9C52-65277AE77C5B}"/>
          </ac:picMkLst>
        </pc:picChg>
      </pc:sldChg>
      <pc:sldChg chg="modSp add mod">
        <pc:chgData name="Roussel Des Nzoyem" userId="7275e83169953b71" providerId="LiveId" clId="{D9B49137-5959-1B46-AC3F-13BCFB64BC74}" dt="2022-09-29T15:19:21.652" v="1324" actId="20577"/>
        <pc:sldMkLst>
          <pc:docMk/>
          <pc:sldMk cId="908295255" sldId="271"/>
        </pc:sldMkLst>
        <pc:spChg chg="mod">
          <ac:chgData name="Roussel Des Nzoyem" userId="7275e83169953b71" providerId="LiveId" clId="{D9B49137-5959-1B46-AC3F-13BCFB64BC74}" dt="2022-09-29T15:19:21.652" v="1324" actId="20577"/>
          <ac:spMkLst>
            <pc:docMk/>
            <pc:sldMk cId="908295255" sldId="271"/>
            <ac:spMk id="3" creationId="{CDA357FB-01C1-9F68-D00E-9B7118666355}"/>
          </ac:spMkLst>
        </pc:spChg>
        <pc:spChg chg="mod">
          <ac:chgData name="Roussel Des Nzoyem" userId="7275e83169953b71" providerId="LiveId" clId="{D9B49137-5959-1B46-AC3F-13BCFB64BC74}" dt="2022-09-29T15:15:34.539" v="1262" actId="20577"/>
          <ac:spMkLst>
            <pc:docMk/>
            <pc:sldMk cId="908295255" sldId="271"/>
            <ac:spMk id="5" creationId="{556035A8-1175-7A2C-D61B-4DB786845872}"/>
          </ac:spMkLst>
        </pc:spChg>
      </pc:sldChg>
      <pc:sldChg chg="addSp delSp modSp new mod modAnim">
        <pc:chgData name="Roussel Des Nzoyem" userId="7275e83169953b71" providerId="LiveId" clId="{D9B49137-5959-1B46-AC3F-13BCFB64BC74}" dt="2022-09-29T15:33:06.894" v="1326" actId="20577"/>
        <pc:sldMkLst>
          <pc:docMk/>
          <pc:sldMk cId="3897781793" sldId="272"/>
        </pc:sldMkLst>
        <pc:spChg chg="mod">
          <ac:chgData name="Roussel Des Nzoyem" userId="7275e83169953b71" providerId="LiveId" clId="{D9B49137-5959-1B46-AC3F-13BCFB64BC74}" dt="2022-09-29T15:18:55.480" v="1322" actId="313"/>
          <ac:spMkLst>
            <pc:docMk/>
            <pc:sldMk cId="3897781793" sldId="272"/>
            <ac:spMk id="2" creationId="{0E4A2E56-6AC3-9871-A9D4-0F3FA6FBFFCB}"/>
          </ac:spMkLst>
        </pc:spChg>
        <pc:spChg chg="del">
          <ac:chgData name="Roussel Des Nzoyem" userId="7275e83169953b71" providerId="LiveId" clId="{D9B49137-5959-1B46-AC3F-13BCFB64BC74}" dt="2022-09-29T15:16:21.653" v="1294" actId="478"/>
          <ac:spMkLst>
            <pc:docMk/>
            <pc:sldMk cId="3897781793" sldId="272"/>
            <ac:spMk id="3" creationId="{E1C5FEB9-6F0F-6A25-BEC1-8E5DC77D39A6}"/>
          </ac:spMkLst>
        </pc:spChg>
        <pc:spChg chg="add mod">
          <ac:chgData name="Roussel Des Nzoyem" userId="7275e83169953b71" providerId="LiveId" clId="{D9B49137-5959-1B46-AC3F-13BCFB64BC74}" dt="2022-09-29T15:16:36.687" v="1296" actId="1076"/>
          <ac:spMkLst>
            <pc:docMk/>
            <pc:sldMk cId="3897781793" sldId="272"/>
            <ac:spMk id="5" creationId="{41DA9B2E-4B22-DB35-5D2A-AC99C80E20A0}"/>
          </ac:spMkLst>
        </pc:spChg>
        <pc:graphicFrameChg chg="add mod modGraphic">
          <ac:chgData name="Roussel Des Nzoyem" userId="7275e83169953b71" providerId="LiveId" clId="{D9B49137-5959-1B46-AC3F-13BCFB64BC74}" dt="2022-09-29T15:33:06.894" v="1326" actId="20577"/>
          <ac:graphicFrameMkLst>
            <pc:docMk/>
            <pc:sldMk cId="3897781793" sldId="272"/>
            <ac:graphicFrameMk id="4" creationId="{F70508DC-B95D-7F4A-4AC9-6B3A940B6DEC}"/>
          </ac:graphicFrameMkLst>
        </pc:graphicFrameChg>
      </pc:sldChg>
      <pc:sldChg chg="delSp mod">
        <pc:chgData name="Roussel Des Nzoyem" userId="7275e83169953b71" providerId="LiveId" clId="{D9B49137-5959-1B46-AC3F-13BCFB64BC74}" dt="2022-10-27T09:30:00.917" v="1349" actId="21"/>
        <pc:sldMkLst>
          <pc:docMk/>
          <pc:sldMk cId="1469982796" sldId="277"/>
        </pc:sldMkLst>
        <pc:picChg chg="del">
          <ac:chgData name="Roussel Des Nzoyem" userId="7275e83169953b71" providerId="LiveId" clId="{D9B49137-5959-1B46-AC3F-13BCFB64BC74}" dt="2022-10-27T09:30:00.917" v="1349" actId="21"/>
          <ac:picMkLst>
            <pc:docMk/>
            <pc:sldMk cId="1469982796" sldId="277"/>
            <ac:picMk id="12" creationId="{F9FBEFD1-8A50-2515-AFB3-F36AF69E6B1E}"/>
          </ac:picMkLst>
        </pc:picChg>
      </pc:sldChg>
      <pc:sldChg chg="modSp mod">
        <pc:chgData name="Roussel Des Nzoyem" userId="7275e83169953b71" providerId="LiveId" clId="{D9B49137-5959-1B46-AC3F-13BCFB64BC74}" dt="2022-10-27T09:05:12.216" v="1336" actId="20577"/>
        <pc:sldMkLst>
          <pc:docMk/>
          <pc:sldMk cId="1661973683" sldId="278"/>
        </pc:sldMkLst>
        <pc:spChg chg="mod">
          <ac:chgData name="Roussel Des Nzoyem" userId="7275e83169953b71" providerId="LiveId" clId="{D9B49137-5959-1B46-AC3F-13BCFB64BC74}" dt="2022-10-27T09:05:12.216" v="1336" actId="20577"/>
          <ac:spMkLst>
            <pc:docMk/>
            <pc:sldMk cId="1661973683" sldId="278"/>
            <ac:spMk id="2" creationId="{1E8E9189-7AA2-78DC-34A5-18765E28A192}"/>
          </ac:spMkLst>
        </pc:spChg>
      </pc:sldChg>
      <pc:sldChg chg="addSp delSp modSp new mod ord">
        <pc:chgData name="Roussel Des Nzoyem" userId="7275e83169953b71" providerId="LiveId" clId="{D9B49137-5959-1B46-AC3F-13BCFB64BC74}" dt="2022-10-29T08:12:40.396" v="1655" actId="20578"/>
        <pc:sldMkLst>
          <pc:docMk/>
          <pc:sldMk cId="3665120051" sldId="279"/>
        </pc:sldMkLst>
        <pc:spChg chg="mod">
          <ac:chgData name="Roussel Des Nzoyem" userId="7275e83169953b71" providerId="LiveId" clId="{D9B49137-5959-1B46-AC3F-13BCFB64BC74}" dt="2022-10-27T09:05:35.403" v="1344" actId="20577"/>
          <ac:spMkLst>
            <pc:docMk/>
            <pc:sldMk cId="3665120051" sldId="279"/>
            <ac:spMk id="2" creationId="{2C5FA937-2AFA-9533-2386-319C9A01FE35}"/>
          </ac:spMkLst>
        </pc:spChg>
        <pc:spChg chg="del">
          <ac:chgData name="Roussel Des Nzoyem" userId="7275e83169953b71" providerId="LiveId" clId="{D9B49137-5959-1B46-AC3F-13BCFB64BC74}" dt="2022-10-27T09:13:32.070" v="1347" actId="478"/>
          <ac:spMkLst>
            <pc:docMk/>
            <pc:sldMk cId="3665120051" sldId="279"/>
            <ac:spMk id="3" creationId="{961041AB-C868-5AE9-26F8-B1CF3A3D8476}"/>
          </ac:spMkLst>
        </pc:spChg>
        <pc:picChg chg="add mod">
          <ac:chgData name="Roussel Des Nzoyem" userId="7275e83169953b71" providerId="LiveId" clId="{D9B49137-5959-1B46-AC3F-13BCFB64BC74}" dt="2022-10-27T09:13:35.386" v="1348" actId="1076"/>
          <ac:picMkLst>
            <pc:docMk/>
            <pc:sldMk cId="3665120051" sldId="279"/>
            <ac:picMk id="4" creationId="{00805566-A71A-C8CC-909D-EAE31E892E77}"/>
          </ac:picMkLst>
        </pc:picChg>
      </pc:sldChg>
      <pc:sldChg chg="modSp add mod ord">
        <pc:chgData name="Roussel Des Nzoyem" userId="7275e83169953b71" providerId="LiveId" clId="{D9B49137-5959-1B46-AC3F-13BCFB64BC74}" dt="2022-11-10T09:25:51.098" v="3550" actId="20577"/>
        <pc:sldMkLst>
          <pc:docMk/>
          <pc:sldMk cId="867055158" sldId="280"/>
        </pc:sldMkLst>
        <pc:spChg chg="mod">
          <ac:chgData name="Roussel Des Nzoyem" userId="7275e83169953b71" providerId="LiveId" clId="{D9B49137-5959-1B46-AC3F-13BCFB64BC74}" dt="2022-11-10T09:25:51.098" v="3550" actId="20577"/>
          <ac:spMkLst>
            <pc:docMk/>
            <pc:sldMk cId="867055158" sldId="280"/>
            <ac:spMk id="3" creationId="{CDA357FB-01C1-9F68-D00E-9B7118666355}"/>
          </ac:spMkLst>
        </pc:spChg>
        <pc:spChg chg="mod">
          <ac:chgData name="Roussel Des Nzoyem" userId="7275e83169953b71" providerId="LiveId" clId="{D9B49137-5959-1B46-AC3F-13BCFB64BC74}" dt="2022-11-10T09:04:06.419" v="2639" actId="27636"/>
          <ac:spMkLst>
            <pc:docMk/>
            <pc:sldMk cId="867055158" sldId="280"/>
            <ac:spMk id="5" creationId="{556035A8-1175-7A2C-D61B-4DB786845872}"/>
          </ac:spMkLst>
        </pc:spChg>
      </pc:sldChg>
      <pc:sldChg chg="addSp delSp modSp new mod ord">
        <pc:chgData name="Roussel Des Nzoyem" userId="7275e83169953b71" providerId="LiveId" clId="{D9B49137-5959-1B46-AC3F-13BCFB64BC74}" dt="2022-11-10T10:52:32.017" v="4066" actId="14100"/>
        <pc:sldMkLst>
          <pc:docMk/>
          <pc:sldMk cId="1154005371" sldId="281"/>
        </pc:sldMkLst>
        <pc:spChg chg="mod">
          <ac:chgData name="Roussel Des Nzoyem" userId="7275e83169953b71" providerId="LiveId" clId="{D9B49137-5959-1B46-AC3F-13BCFB64BC74}" dt="2022-11-10T09:37:37.418" v="3905" actId="20577"/>
          <ac:spMkLst>
            <pc:docMk/>
            <pc:sldMk cId="1154005371" sldId="281"/>
            <ac:spMk id="2" creationId="{9BB00DED-2C39-94C9-DBE5-E33D8BE14A1C}"/>
          </ac:spMkLst>
        </pc:spChg>
        <pc:spChg chg="del">
          <ac:chgData name="Roussel Des Nzoyem" userId="7275e83169953b71" providerId="LiveId" clId="{D9B49137-5959-1B46-AC3F-13BCFB64BC74}" dt="2022-10-29T08:04:33.766" v="1385"/>
          <ac:spMkLst>
            <pc:docMk/>
            <pc:sldMk cId="1154005371" sldId="281"/>
            <ac:spMk id="3" creationId="{BAFD3212-8F3A-37B5-6E58-C6448F9C8455}"/>
          </ac:spMkLst>
        </pc:spChg>
        <pc:spChg chg="add mod">
          <ac:chgData name="Roussel Des Nzoyem" userId="7275e83169953b71" providerId="LiveId" clId="{D9B49137-5959-1B46-AC3F-13BCFB64BC74}" dt="2022-11-10T09:38:02.946" v="3908" actId="1076"/>
          <ac:spMkLst>
            <pc:docMk/>
            <pc:sldMk cId="1154005371" sldId="281"/>
            <ac:spMk id="5" creationId="{489ECFEB-BB82-5858-5E68-755D933F7AA5}"/>
          </ac:spMkLst>
        </pc:spChg>
        <pc:spChg chg="add mod">
          <ac:chgData name="Roussel Des Nzoyem" userId="7275e83169953b71" providerId="LiveId" clId="{D9B49137-5959-1B46-AC3F-13BCFB64BC74}" dt="2022-11-10T10:52:32.017" v="4066" actId="14100"/>
          <ac:spMkLst>
            <pc:docMk/>
            <pc:sldMk cId="1154005371" sldId="281"/>
            <ac:spMk id="6" creationId="{A1EBD55C-EA13-CD28-FD8F-B472171FA10F}"/>
          </ac:spMkLst>
        </pc:spChg>
        <pc:picChg chg="add mod">
          <ac:chgData name="Roussel Des Nzoyem" userId="7275e83169953b71" providerId="LiveId" clId="{D9B49137-5959-1B46-AC3F-13BCFB64BC74}" dt="2022-11-10T09:37:53.973" v="3907" actId="1076"/>
          <ac:picMkLst>
            <pc:docMk/>
            <pc:sldMk cId="1154005371" sldId="281"/>
            <ac:picMk id="4" creationId="{BB9DBE42-A310-F3BB-7AF8-6480C7651B70}"/>
          </ac:picMkLst>
        </pc:picChg>
        <pc:picChg chg="add mod">
          <ac:chgData name="Roussel Des Nzoyem" userId="7275e83169953b71" providerId="LiveId" clId="{D9B49137-5959-1B46-AC3F-13BCFB64BC74}" dt="2022-11-10T09:38:08.713" v="3910" actId="1076"/>
          <ac:picMkLst>
            <pc:docMk/>
            <pc:sldMk cId="1154005371" sldId="281"/>
            <ac:picMk id="7" creationId="{179B15C5-C73C-0BCC-B6FE-7CCC05084265}"/>
          </ac:picMkLst>
        </pc:picChg>
      </pc:sldChg>
      <pc:sldChg chg="addSp modSp new mod modAnim">
        <pc:chgData name="Roussel Des Nzoyem" userId="7275e83169953b71" providerId="LiveId" clId="{D9B49137-5959-1B46-AC3F-13BCFB64BC74}" dt="2022-11-10T09:31:46.006" v="3746"/>
        <pc:sldMkLst>
          <pc:docMk/>
          <pc:sldMk cId="638098092" sldId="282"/>
        </pc:sldMkLst>
        <pc:spChg chg="mod">
          <ac:chgData name="Roussel Des Nzoyem" userId="7275e83169953b71" providerId="LiveId" clId="{D9B49137-5959-1B46-AC3F-13BCFB64BC74}" dt="2022-11-10T08:59:03.360" v="2618" actId="207"/>
          <ac:spMkLst>
            <pc:docMk/>
            <pc:sldMk cId="638098092" sldId="282"/>
            <ac:spMk id="2" creationId="{1B7A8328-A08B-FEAE-77E3-E0F252546752}"/>
          </ac:spMkLst>
        </pc:spChg>
        <pc:spChg chg="mod">
          <ac:chgData name="Roussel Des Nzoyem" userId="7275e83169953b71" providerId="LiveId" clId="{D9B49137-5959-1B46-AC3F-13BCFB64BC74}" dt="2022-11-10T09:31:10.760" v="3742" actId="1076"/>
          <ac:spMkLst>
            <pc:docMk/>
            <pc:sldMk cId="638098092" sldId="282"/>
            <ac:spMk id="3" creationId="{D21476E2-3D84-B20A-0018-D2C69085556A}"/>
          </ac:spMkLst>
        </pc:spChg>
        <pc:picChg chg="add mod">
          <ac:chgData name="Roussel Des Nzoyem" userId="7275e83169953b71" providerId="LiveId" clId="{D9B49137-5959-1B46-AC3F-13BCFB64BC74}" dt="2022-11-10T09:31:10.760" v="3742" actId="1076"/>
          <ac:picMkLst>
            <pc:docMk/>
            <pc:sldMk cId="638098092" sldId="282"/>
            <ac:picMk id="4" creationId="{1AE1305A-3E92-C27C-8923-E076D4E8F896}"/>
          </ac:picMkLst>
        </pc:picChg>
      </pc:sldChg>
      <pc:sldChg chg="modSp add del mod">
        <pc:chgData name="Roussel Des Nzoyem" userId="7275e83169953b71" providerId="LiveId" clId="{D9B49137-5959-1B46-AC3F-13BCFB64BC74}" dt="2022-11-10T08:27:06.756" v="1696" actId="2696"/>
        <pc:sldMkLst>
          <pc:docMk/>
          <pc:sldMk cId="3938182120" sldId="282"/>
        </pc:sldMkLst>
        <pc:spChg chg="mod">
          <ac:chgData name="Roussel Des Nzoyem" userId="7275e83169953b71" providerId="LiveId" clId="{D9B49137-5959-1B46-AC3F-13BCFB64BC74}" dt="2022-11-10T08:24:12.830" v="1664" actId="20577"/>
          <ac:spMkLst>
            <pc:docMk/>
            <pc:sldMk cId="3938182120" sldId="282"/>
            <ac:spMk id="5" creationId="{556035A8-1175-7A2C-D61B-4DB786845872}"/>
          </ac:spMkLst>
        </pc:spChg>
      </pc:sldChg>
      <pc:sldChg chg="addSp delSp modSp new mod">
        <pc:chgData name="Roussel Des Nzoyem" userId="7275e83169953b71" providerId="LiveId" clId="{D9B49137-5959-1B46-AC3F-13BCFB64BC74}" dt="2022-11-10T13:39:37.287" v="4092" actId="20577"/>
        <pc:sldMkLst>
          <pc:docMk/>
          <pc:sldMk cId="1879133693" sldId="283"/>
        </pc:sldMkLst>
        <pc:spChg chg="mod">
          <ac:chgData name="Roussel Des Nzoyem" userId="7275e83169953b71" providerId="LiveId" clId="{D9B49137-5959-1B46-AC3F-13BCFB64BC74}" dt="2022-11-10T13:39:37.287" v="4092" actId="20577"/>
          <ac:spMkLst>
            <pc:docMk/>
            <pc:sldMk cId="1879133693" sldId="283"/>
            <ac:spMk id="2" creationId="{FBB852A8-AB5C-EB4B-362D-BF15A7B86869}"/>
          </ac:spMkLst>
        </pc:spChg>
        <pc:spChg chg="mod">
          <ac:chgData name="Roussel Des Nzoyem" userId="7275e83169953b71" providerId="LiveId" clId="{D9B49137-5959-1B46-AC3F-13BCFB64BC74}" dt="2022-11-10T10:52:54.381" v="4085" actId="313"/>
          <ac:spMkLst>
            <pc:docMk/>
            <pc:sldMk cId="1879133693" sldId="283"/>
            <ac:spMk id="3" creationId="{898A2ECA-C397-9172-5DAE-E343BF41F243}"/>
          </ac:spMkLst>
        </pc:spChg>
        <pc:spChg chg="add del mod">
          <ac:chgData name="Roussel Des Nzoyem" userId="7275e83169953b71" providerId="LiveId" clId="{D9B49137-5959-1B46-AC3F-13BCFB64BC74}" dt="2022-11-10T09:11:00.162" v="2835"/>
          <ac:spMkLst>
            <pc:docMk/>
            <pc:sldMk cId="1879133693" sldId="283"/>
            <ac:spMk id="5" creationId="{0E7488CF-C11E-E4F4-E995-5216D97B8F2D}"/>
          </ac:spMkLst>
        </pc:spChg>
        <pc:spChg chg="add mod">
          <ac:chgData name="Roussel Des Nzoyem" userId="7275e83169953b71" providerId="LiveId" clId="{D9B49137-5959-1B46-AC3F-13BCFB64BC74}" dt="2022-11-10T09:32:48.421" v="3808" actId="20577"/>
          <ac:spMkLst>
            <pc:docMk/>
            <pc:sldMk cId="1879133693" sldId="283"/>
            <ac:spMk id="6" creationId="{A50AA662-C7D3-5AC7-4435-E9D768D3A29B}"/>
          </ac:spMkLst>
        </pc:spChg>
        <pc:picChg chg="add mod">
          <ac:chgData name="Roussel Des Nzoyem" userId="7275e83169953b71" providerId="LiveId" clId="{D9B49137-5959-1B46-AC3F-13BCFB64BC74}" dt="2022-11-10T09:11:16.136" v="2841" actId="1076"/>
          <ac:picMkLst>
            <pc:docMk/>
            <pc:sldMk cId="1879133693" sldId="283"/>
            <ac:picMk id="4" creationId="{98E39865-21BC-6106-427D-DD9F2B01E109}"/>
          </ac:picMkLst>
        </pc:picChg>
      </pc:sldChg>
      <pc:sldChg chg="addSp modSp new mod modAnim">
        <pc:chgData name="Roussel Des Nzoyem" userId="7275e83169953b71" providerId="LiveId" clId="{D9B49137-5959-1B46-AC3F-13BCFB64BC74}" dt="2022-11-10T09:47:46.209" v="4064" actId="14826"/>
        <pc:sldMkLst>
          <pc:docMk/>
          <pc:sldMk cId="774254775" sldId="284"/>
        </pc:sldMkLst>
        <pc:spChg chg="mod">
          <ac:chgData name="Roussel Des Nzoyem" userId="7275e83169953b71" providerId="LiveId" clId="{D9B49137-5959-1B46-AC3F-13BCFB64BC74}" dt="2022-11-10T09:36:13.650" v="3904" actId="20577"/>
          <ac:spMkLst>
            <pc:docMk/>
            <pc:sldMk cId="774254775" sldId="284"/>
            <ac:spMk id="2" creationId="{588C92C3-8110-1927-C2C2-E2B8397642C6}"/>
          </ac:spMkLst>
        </pc:spChg>
        <pc:spChg chg="mod">
          <ac:chgData name="Roussel Des Nzoyem" userId="7275e83169953b71" providerId="LiveId" clId="{D9B49137-5959-1B46-AC3F-13BCFB64BC74}" dt="2022-11-10T09:43:47.261" v="4063" actId="20577"/>
          <ac:spMkLst>
            <pc:docMk/>
            <pc:sldMk cId="774254775" sldId="284"/>
            <ac:spMk id="3" creationId="{F0713829-4B06-C5BF-2233-57EEE9908A4F}"/>
          </ac:spMkLst>
        </pc:spChg>
        <pc:picChg chg="add mod">
          <ac:chgData name="Roussel Des Nzoyem" userId="7275e83169953b71" providerId="LiveId" clId="{D9B49137-5959-1B46-AC3F-13BCFB64BC74}" dt="2022-11-10T09:43:26.878" v="4054" actId="1076"/>
          <ac:picMkLst>
            <pc:docMk/>
            <pc:sldMk cId="774254775" sldId="284"/>
            <ac:picMk id="4" creationId="{D1A3491E-2F4A-CA04-41C3-6FDB17F2DC4B}"/>
          </ac:picMkLst>
        </pc:picChg>
        <pc:picChg chg="add mod">
          <ac:chgData name="Roussel Des Nzoyem" userId="7275e83169953b71" providerId="LiveId" clId="{D9B49137-5959-1B46-AC3F-13BCFB64BC74}" dt="2022-11-10T09:47:46.209" v="4064" actId="14826"/>
          <ac:picMkLst>
            <pc:docMk/>
            <pc:sldMk cId="774254775" sldId="284"/>
            <ac:picMk id="1026" creationId="{B3091983-5659-0B7A-F7D7-CFBE82D2F55C}"/>
          </ac:picMkLst>
        </pc:picChg>
      </pc:sldChg>
      <pc:sldChg chg="modSp new mod">
        <pc:chgData name="Roussel Des Nzoyem" userId="7275e83169953b71" providerId="LiveId" clId="{D9B49137-5959-1B46-AC3F-13BCFB64BC74}" dt="2022-11-10T09:35:52.066" v="3884" actId="20577"/>
        <pc:sldMkLst>
          <pc:docMk/>
          <pc:sldMk cId="495033481" sldId="285"/>
        </pc:sldMkLst>
        <pc:spChg chg="mod">
          <ac:chgData name="Roussel Des Nzoyem" userId="7275e83169953b71" providerId="LiveId" clId="{D9B49137-5959-1B46-AC3F-13BCFB64BC74}" dt="2022-11-10T09:24:26.024" v="3490" actId="20577"/>
          <ac:spMkLst>
            <pc:docMk/>
            <pc:sldMk cId="495033481" sldId="285"/>
            <ac:spMk id="2" creationId="{BB7D99CA-283D-E675-C251-91E5F7318063}"/>
          </ac:spMkLst>
        </pc:spChg>
        <pc:spChg chg="mod">
          <ac:chgData name="Roussel Des Nzoyem" userId="7275e83169953b71" providerId="LiveId" clId="{D9B49137-5959-1B46-AC3F-13BCFB64BC74}" dt="2022-11-10T09:35:52.066" v="3884" actId="20577"/>
          <ac:spMkLst>
            <pc:docMk/>
            <pc:sldMk cId="495033481" sldId="285"/>
            <ac:spMk id="3" creationId="{9086E873-8063-A8AF-C13E-23588ED43438}"/>
          </ac:spMkLst>
        </pc:spChg>
      </pc:sldChg>
      <pc:sldChg chg="modSp add mod">
        <pc:chgData name="Roussel Des Nzoyem" userId="7275e83169953b71" providerId="LiveId" clId="{D9B49137-5959-1B46-AC3F-13BCFB64BC74}" dt="2022-11-17T11:47:58.875" v="4229" actId="207"/>
        <pc:sldMkLst>
          <pc:docMk/>
          <pc:sldMk cId="207512344" sldId="286"/>
        </pc:sldMkLst>
        <pc:spChg chg="mod">
          <ac:chgData name="Roussel Des Nzoyem" userId="7275e83169953b71" providerId="LiveId" clId="{D9B49137-5959-1B46-AC3F-13BCFB64BC74}" dt="2022-11-17T11:47:58.875" v="4229" actId="207"/>
          <ac:spMkLst>
            <pc:docMk/>
            <pc:sldMk cId="207512344" sldId="286"/>
            <ac:spMk id="2" creationId="{A775C7B4-E6DD-86A7-062E-0E40E39D2080}"/>
          </ac:spMkLst>
        </pc:spChg>
        <pc:spChg chg="mod">
          <ac:chgData name="Roussel Des Nzoyem" userId="7275e83169953b71" providerId="LiveId" clId="{D9B49137-5959-1B46-AC3F-13BCFB64BC74}" dt="2022-11-17T11:47:44.043" v="4227" actId="1076"/>
          <ac:spMkLst>
            <pc:docMk/>
            <pc:sldMk cId="207512344" sldId="286"/>
            <ac:spMk id="3" creationId="{CDA357FB-01C1-9F68-D00E-9B7118666355}"/>
          </ac:spMkLst>
        </pc:spChg>
        <pc:spChg chg="mod">
          <ac:chgData name="Roussel Des Nzoyem" userId="7275e83169953b71" providerId="LiveId" clId="{D9B49137-5959-1B46-AC3F-13BCFB64BC74}" dt="2022-11-17T11:46:04.544" v="4097" actId="27636"/>
          <ac:spMkLst>
            <pc:docMk/>
            <pc:sldMk cId="207512344" sldId="286"/>
            <ac:spMk id="5" creationId="{556035A8-1175-7A2C-D61B-4DB786845872}"/>
          </ac:spMkLst>
        </pc:spChg>
      </pc:sldChg>
      <pc:sldChg chg="modSp new mod modAnim">
        <pc:chgData name="Roussel Des Nzoyem" userId="7275e83169953b71" providerId="LiveId" clId="{D9B49137-5959-1B46-AC3F-13BCFB64BC74}" dt="2022-11-17T12:43:38.347" v="6300" actId="113"/>
        <pc:sldMkLst>
          <pc:docMk/>
          <pc:sldMk cId="2153532290" sldId="287"/>
        </pc:sldMkLst>
        <pc:spChg chg="mod">
          <ac:chgData name="Roussel Des Nzoyem" userId="7275e83169953b71" providerId="LiveId" clId="{D9B49137-5959-1B46-AC3F-13BCFB64BC74}" dt="2022-11-17T12:11:09.294" v="5215" actId="20577"/>
          <ac:spMkLst>
            <pc:docMk/>
            <pc:sldMk cId="2153532290" sldId="287"/>
            <ac:spMk id="2" creationId="{B77CE147-D88F-79E8-5EFE-D136A8375880}"/>
          </ac:spMkLst>
        </pc:spChg>
        <pc:spChg chg="mod">
          <ac:chgData name="Roussel Des Nzoyem" userId="7275e83169953b71" providerId="LiveId" clId="{D9B49137-5959-1B46-AC3F-13BCFB64BC74}" dt="2022-11-17T12:43:38.347" v="6300" actId="113"/>
          <ac:spMkLst>
            <pc:docMk/>
            <pc:sldMk cId="2153532290" sldId="287"/>
            <ac:spMk id="3" creationId="{F9A1B159-5C67-425F-72C9-4903F299412B}"/>
          </ac:spMkLst>
        </pc:spChg>
      </pc:sldChg>
      <pc:sldChg chg="addSp modSp new mod setBg modAnim">
        <pc:chgData name="Roussel Des Nzoyem" userId="7275e83169953b71" providerId="LiveId" clId="{D9B49137-5959-1B46-AC3F-13BCFB64BC74}" dt="2022-11-17T12:42:24.724" v="6291" actId="171"/>
        <pc:sldMkLst>
          <pc:docMk/>
          <pc:sldMk cId="1578680879" sldId="288"/>
        </pc:sldMkLst>
        <pc:spChg chg="mod">
          <ac:chgData name="Roussel Des Nzoyem" userId="7275e83169953b71" providerId="LiveId" clId="{D9B49137-5959-1B46-AC3F-13BCFB64BC74}" dt="2022-11-17T12:24:44.665" v="5758"/>
          <ac:spMkLst>
            <pc:docMk/>
            <pc:sldMk cId="1578680879" sldId="288"/>
            <ac:spMk id="2" creationId="{FC35D111-B301-2EFC-1E6A-DA9236724F0B}"/>
          </ac:spMkLst>
        </pc:spChg>
        <pc:spChg chg="mod">
          <ac:chgData name="Roussel Des Nzoyem" userId="7275e83169953b71" providerId="LiveId" clId="{D9B49137-5959-1B46-AC3F-13BCFB64BC74}" dt="2022-11-17T12:36:55.846" v="6259" actId="20577"/>
          <ac:spMkLst>
            <pc:docMk/>
            <pc:sldMk cId="1578680879" sldId="288"/>
            <ac:spMk id="3" creationId="{4CE89142-5B2F-499C-6E46-AEE045246AFB}"/>
          </ac:spMkLst>
        </pc:spChg>
        <pc:picChg chg="add mod ord">
          <ac:chgData name="Roussel Des Nzoyem" userId="7275e83169953b71" providerId="LiveId" clId="{D9B49137-5959-1B46-AC3F-13BCFB64BC74}" dt="2022-11-17T12:25:47.651" v="5769" actId="166"/>
          <ac:picMkLst>
            <pc:docMk/>
            <pc:sldMk cId="1578680879" sldId="288"/>
            <ac:picMk id="4" creationId="{909245B0-E303-E1AA-5753-ABA4702E4778}"/>
          </ac:picMkLst>
        </pc:picChg>
        <pc:picChg chg="add mod">
          <ac:chgData name="Roussel Des Nzoyem" userId="7275e83169953b71" providerId="LiveId" clId="{D9B49137-5959-1B46-AC3F-13BCFB64BC74}" dt="2022-11-17T12:25:42.844" v="5768" actId="166"/>
          <ac:picMkLst>
            <pc:docMk/>
            <pc:sldMk cId="1578680879" sldId="288"/>
            <ac:picMk id="5" creationId="{396C7C80-3763-6824-670A-87AB1A12B34D}"/>
          </ac:picMkLst>
        </pc:picChg>
        <pc:picChg chg="add mod">
          <ac:chgData name="Roussel Des Nzoyem" userId="7275e83169953b71" providerId="LiveId" clId="{D9B49137-5959-1B46-AC3F-13BCFB64BC74}" dt="2022-11-17T12:42:24.724" v="6291" actId="171"/>
          <ac:picMkLst>
            <pc:docMk/>
            <pc:sldMk cId="1578680879" sldId="288"/>
            <ac:picMk id="6" creationId="{6C7DC1DC-503E-D9FC-A350-66805668855F}"/>
          </ac:picMkLst>
        </pc:picChg>
      </pc:sldChg>
      <pc:sldChg chg="addSp delSp modSp new mod modAnim">
        <pc:chgData name="Roussel Des Nzoyem" userId="7275e83169953b71" providerId="LiveId" clId="{D9B49137-5959-1B46-AC3F-13BCFB64BC74}" dt="2022-11-17T12:44:10.063" v="6316" actId="20577"/>
        <pc:sldMkLst>
          <pc:docMk/>
          <pc:sldMk cId="3661433561" sldId="289"/>
        </pc:sldMkLst>
        <pc:spChg chg="mod">
          <ac:chgData name="Roussel Des Nzoyem" userId="7275e83169953b71" providerId="LiveId" clId="{D9B49137-5959-1B46-AC3F-13BCFB64BC74}" dt="2022-11-17T11:53:01.560" v="4304" actId="20577"/>
          <ac:spMkLst>
            <pc:docMk/>
            <pc:sldMk cId="3661433561" sldId="289"/>
            <ac:spMk id="2" creationId="{D82F3802-66D9-09B0-1085-A8FF3B1750F5}"/>
          </ac:spMkLst>
        </pc:spChg>
        <pc:spChg chg="mod">
          <ac:chgData name="Roussel Des Nzoyem" userId="7275e83169953b71" providerId="LiveId" clId="{D9B49137-5959-1B46-AC3F-13BCFB64BC74}" dt="2022-11-17T12:44:10.063" v="6316" actId="20577"/>
          <ac:spMkLst>
            <pc:docMk/>
            <pc:sldMk cId="3661433561" sldId="289"/>
            <ac:spMk id="3" creationId="{AB0242A0-8AEA-CE14-EF33-826109E5FD24}"/>
          </ac:spMkLst>
        </pc:spChg>
        <pc:picChg chg="add del mod">
          <ac:chgData name="Roussel Des Nzoyem" userId="7275e83169953b71" providerId="LiveId" clId="{D9B49137-5959-1B46-AC3F-13BCFB64BC74}" dt="2022-11-17T12:27:22.158" v="5799"/>
          <ac:picMkLst>
            <pc:docMk/>
            <pc:sldMk cId="3661433561" sldId="289"/>
            <ac:picMk id="4" creationId="{C058D6A4-F52C-E75D-9E86-831BBE946D4B}"/>
          </ac:picMkLst>
        </pc:picChg>
        <pc:picChg chg="add del mod">
          <ac:chgData name="Roussel Des Nzoyem" userId="7275e83169953b71" providerId="LiveId" clId="{D9B49137-5959-1B46-AC3F-13BCFB64BC74}" dt="2022-11-17T12:27:22.158" v="5799"/>
          <ac:picMkLst>
            <pc:docMk/>
            <pc:sldMk cId="3661433561" sldId="289"/>
            <ac:picMk id="5" creationId="{668610C2-279F-6513-3E93-224BFB3E17E9}"/>
          </ac:picMkLst>
        </pc:picChg>
        <pc:picChg chg="add del mod">
          <ac:chgData name="Roussel Des Nzoyem" userId="7275e83169953b71" providerId="LiveId" clId="{D9B49137-5959-1B46-AC3F-13BCFB64BC74}" dt="2022-11-17T12:27:28.397" v="5801"/>
          <ac:picMkLst>
            <pc:docMk/>
            <pc:sldMk cId="3661433561" sldId="289"/>
            <ac:picMk id="6" creationId="{4D872E7E-A9FC-621C-1E73-FE6F43FA25AD}"/>
          </ac:picMkLst>
        </pc:picChg>
        <pc:picChg chg="add del mod">
          <ac:chgData name="Roussel Des Nzoyem" userId="7275e83169953b71" providerId="LiveId" clId="{D9B49137-5959-1B46-AC3F-13BCFB64BC74}" dt="2022-11-17T12:27:28.397" v="5801"/>
          <ac:picMkLst>
            <pc:docMk/>
            <pc:sldMk cId="3661433561" sldId="289"/>
            <ac:picMk id="7" creationId="{77885FC5-BB34-ACF4-8015-95836E7B4D7F}"/>
          </ac:picMkLst>
        </pc:picChg>
      </pc:sldChg>
      <pc:sldChg chg="modSp new mod modAnim">
        <pc:chgData name="Roussel Des Nzoyem" userId="7275e83169953b71" providerId="LiveId" clId="{D9B49137-5959-1B46-AC3F-13BCFB64BC74}" dt="2022-11-17T12:42:54.967" v="6295"/>
        <pc:sldMkLst>
          <pc:docMk/>
          <pc:sldMk cId="2053280613" sldId="290"/>
        </pc:sldMkLst>
        <pc:spChg chg="mod">
          <ac:chgData name="Roussel Des Nzoyem" userId="7275e83169953b71" providerId="LiveId" clId="{D9B49137-5959-1B46-AC3F-13BCFB64BC74}" dt="2022-11-17T11:53:18.126" v="4330" actId="20577"/>
          <ac:spMkLst>
            <pc:docMk/>
            <pc:sldMk cId="2053280613" sldId="290"/>
            <ac:spMk id="2" creationId="{6FCA85B2-7B1F-7F11-56D0-34E4A33C9414}"/>
          </ac:spMkLst>
        </pc:spChg>
        <pc:spChg chg="mod">
          <ac:chgData name="Roussel Des Nzoyem" userId="7275e83169953b71" providerId="LiveId" clId="{D9B49137-5959-1B46-AC3F-13BCFB64BC74}" dt="2022-11-17T12:35:29.940" v="6212" actId="20577"/>
          <ac:spMkLst>
            <pc:docMk/>
            <pc:sldMk cId="2053280613" sldId="290"/>
            <ac:spMk id="3" creationId="{85FAC506-62E2-668A-CE21-16FF01C65432}"/>
          </ac:spMkLst>
        </pc:spChg>
      </pc:sldChg>
      <pc:sldChg chg="addSp modSp new mod modAnim">
        <pc:chgData name="Roussel Des Nzoyem" userId="7275e83169953b71" providerId="LiveId" clId="{D9B49137-5959-1B46-AC3F-13BCFB64BC74}" dt="2022-11-17T12:44:17.862" v="6318" actId="5793"/>
        <pc:sldMkLst>
          <pc:docMk/>
          <pc:sldMk cId="3287972723" sldId="291"/>
        </pc:sldMkLst>
        <pc:spChg chg="mod">
          <ac:chgData name="Roussel Des Nzoyem" userId="7275e83169953b71" providerId="LiveId" clId="{D9B49137-5959-1B46-AC3F-13BCFB64BC74}" dt="2022-11-17T11:53:27.169" v="4348" actId="20577"/>
          <ac:spMkLst>
            <pc:docMk/>
            <pc:sldMk cId="3287972723" sldId="291"/>
            <ac:spMk id="2" creationId="{0701D343-1B86-3979-2AF2-9D4564341E6E}"/>
          </ac:spMkLst>
        </pc:spChg>
        <pc:spChg chg="mod">
          <ac:chgData name="Roussel Des Nzoyem" userId="7275e83169953b71" providerId="LiveId" clId="{D9B49137-5959-1B46-AC3F-13BCFB64BC74}" dt="2022-11-17T12:44:17.862" v="6318" actId="5793"/>
          <ac:spMkLst>
            <pc:docMk/>
            <pc:sldMk cId="3287972723" sldId="291"/>
            <ac:spMk id="3" creationId="{5DB6ED4C-88E7-D619-D4B7-FA9145D34C37}"/>
          </ac:spMkLst>
        </pc:spChg>
        <pc:picChg chg="add mod">
          <ac:chgData name="Roussel Des Nzoyem" userId="7275e83169953b71" providerId="LiveId" clId="{D9B49137-5959-1B46-AC3F-13BCFB64BC74}" dt="2022-11-17T12:35:04.555" v="6187" actId="1076"/>
          <ac:picMkLst>
            <pc:docMk/>
            <pc:sldMk cId="3287972723" sldId="291"/>
            <ac:picMk id="4" creationId="{CD47B30B-EFB4-9F5C-3B18-F37F062F9AF1}"/>
          </ac:picMkLst>
        </pc:picChg>
      </pc:sldChg>
      <pc:sldChg chg="modSp new mod ord">
        <pc:chgData name="Roussel Des Nzoyem" userId="7275e83169953b71" providerId="LiveId" clId="{D9B49137-5959-1B46-AC3F-13BCFB64BC74}" dt="2022-11-24T10:30:36.090" v="6950" actId="20578"/>
        <pc:sldMkLst>
          <pc:docMk/>
          <pc:sldMk cId="2379395037" sldId="292"/>
        </pc:sldMkLst>
        <pc:spChg chg="mod">
          <ac:chgData name="Roussel Des Nzoyem" userId="7275e83169953b71" providerId="LiveId" clId="{D9B49137-5959-1B46-AC3F-13BCFB64BC74}" dt="2022-11-18T15:55:28.750" v="6352" actId="20577"/>
          <ac:spMkLst>
            <pc:docMk/>
            <pc:sldMk cId="2379395037" sldId="292"/>
            <ac:spMk id="2" creationId="{CA06D1EC-BC9E-ECB2-3F88-6FA9A461BCA2}"/>
          </ac:spMkLst>
        </pc:spChg>
        <pc:spChg chg="mod">
          <ac:chgData name="Roussel Des Nzoyem" userId="7275e83169953b71" providerId="LiveId" clId="{D9B49137-5959-1B46-AC3F-13BCFB64BC74}" dt="2022-11-24T09:42:03.179" v="6414" actId="20577"/>
          <ac:spMkLst>
            <pc:docMk/>
            <pc:sldMk cId="2379395037" sldId="292"/>
            <ac:spMk id="3" creationId="{542C60BE-6E76-CA7E-DC5A-F93F3E1F2832}"/>
          </ac:spMkLst>
        </pc:spChg>
      </pc:sldChg>
      <pc:sldChg chg="modSp add mod ord">
        <pc:chgData name="Roussel Des Nzoyem" userId="7275e83169953b71" providerId="LiveId" clId="{D9B49137-5959-1B46-AC3F-13BCFB64BC74}" dt="2022-11-24T09:41:02.609" v="6364" actId="20577"/>
        <pc:sldMkLst>
          <pc:docMk/>
          <pc:sldMk cId="511656032" sldId="293"/>
        </pc:sldMkLst>
        <pc:spChg chg="mod">
          <ac:chgData name="Roussel Des Nzoyem" userId="7275e83169953b71" providerId="LiveId" clId="{D9B49137-5959-1B46-AC3F-13BCFB64BC74}" dt="2022-11-24T09:41:02.609" v="6364" actId="20577"/>
          <ac:spMkLst>
            <pc:docMk/>
            <pc:sldMk cId="511656032" sldId="293"/>
            <ac:spMk id="3" creationId="{CDA357FB-01C1-9F68-D00E-9B7118666355}"/>
          </ac:spMkLst>
        </pc:spChg>
        <pc:spChg chg="mod">
          <ac:chgData name="Roussel Des Nzoyem" userId="7275e83169953b71" providerId="LiveId" clId="{D9B49137-5959-1B46-AC3F-13BCFB64BC74}" dt="2022-11-24T09:40:46.284" v="6362" actId="27636"/>
          <ac:spMkLst>
            <pc:docMk/>
            <pc:sldMk cId="511656032" sldId="293"/>
            <ac:spMk id="5" creationId="{556035A8-1175-7A2C-D61B-4DB786845872}"/>
          </ac:spMkLst>
        </pc:spChg>
      </pc:sldChg>
      <pc:sldChg chg="modSp new del mod">
        <pc:chgData name="Roussel Des Nzoyem" userId="7275e83169953b71" providerId="LiveId" clId="{D9B49137-5959-1B46-AC3F-13BCFB64BC74}" dt="2022-11-24T11:04:53.665" v="7434" actId="2696"/>
        <pc:sldMkLst>
          <pc:docMk/>
          <pc:sldMk cId="899034605" sldId="294"/>
        </pc:sldMkLst>
        <pc:spChg chg="mod">
          <ac:chgData name="Roussel Des Nzoyem" userId="7275e83169953b71" providerId="LiveId" clId="{D9B49137-5959-1B46-AC3F-13BCFB64BC74}" dt="2022-11-24T09:46:14.209" v="6465" actId="20577"/>
          <ac:spMkLst>
            <pc:docMk/>
            <pc:sldMk cId="899034605" sldId="294"/>
            <ac:spMk id="2" creationId="{DCF57DBE-78BA-2A7B-2731-24EF3C708B93}"/>
          </ac:spMkLst>
        </pc:spChg>
        <pc:spChg chg="mod">
          <ac:chgData name="Roussel Des Nzoyem" userId="7275e83169953b71" providerId="LiveId" clId="{D9B49137-5959-1B46-AC3F-13BCFB64BC74}" dt="2022-11-24T09:46:22.484" v="6472" actId="20577"/>
          <ac:spMkLst>
            <pc:docMk/>
            <pc:sldMk cId="899034605" sldId="294"/>
            <ac:spMk id="3" creationId="{E957010B-1202-A279-0A96-7197A833D4D6}"/>
          </ac:spMkLst>
        </pc:spChg>
      </pc:sldChg>
      <pc:sldChg chg="modSp add mod ord modAnim">
        <pc:chgData name="Roussel Des Nzoyem" userId="7275e83169953b71" providerId="LiveId" clId="{D9B49137-5959-1B46-AC3F-13BCFB64BC74}" dt="2022-11-24T11:14:19.344" v="7540"/>
        <pc:sldMkLst>
          <pc:docMk/>
          <pc:sldMk cId="3730828233" sldId="295"/>
        </pc:sldMkLst>
        <pc:spChg chg="mod">
          <ac:chgData name="Roussel Des Nzoyem" userId="7275e83169953b71" providerId="LiveId" clId="{D9B49137-5959-1B46-AC3F-13BCFB64BC74}" dt="2022-11-24T09:57:06.874" v="6664" actId="20577"/>
          <ac:spMkLst>
            <pc:docMk/>
            <pc:sldMk cId="3730828233" sldId="295"/>
            <ac:spMk id="2" creationId="{B77CE147-D88F-79E8-5EFE-D136A8375880}"/>
          </ac:spMkLst>
        </pc:spChg>
        <pc:spChg chg="mod">
          <ac:chgData name="Roussel Des Nzoyem" userId="7275e83169953b71" providerId="LiveId" clId="{D9B49137-5959-1B46-AC3F-13BCFB64BC74}" dt="2022-11-24T11:12:36.572" v="7535" actId="20577"/>
          <ac:spMkLst>
            <pc:docMk/>
            <pc:sldMk cId="3730828233" sldId="295"/>
            <ac:spMk id="3" creationId="{F9A1B159-5C67-425F-72C9-4903F299412B}"/>
          </ac:spMkLst>
        </pc:spChg>
      </pc:sldChg>
      <pc:sldChg chg="addSp modSp add mod ord modAnim">
        <pc:chgData name="Roussel Des Nzoyem" userId="7275e83169953b71" providerId="LiveId" clId="{D9B49137-5959-1B46-AC3F-13BCFB64BC74}" dt="2022-11-24T11:15:48.357" v="7548" actId="170"/>
        <pc:sldMkLst>
          <pc:docMk/>
          <pc:sldMk cId="854494866" sldId="296"/>
        </pc:sldMkLst>
        <pc:spChg chg="mod">
          <ac:chgData name="Roussel Des Nzoyem" userId="7275e83169953b71" providerId="LiveId" clId="{D9B49137-5959-1B46-AC3F-13BCFB64BC74}" dt="2022-11-24T09:49:09.766" v="6506" actId="20577"/>
          <ac:spMkLst>
            <pc:docMk/>
            <pc:sldMk cId="854494866" sldId="296"/>
            <ac:spMk id="2" creationId="{FC35D111-B301-2EFC-1E6A-DA9236724F0B}"/>
          </ac:spMkLst>
        </pc:spChg>
        <pc:spChg chg="mod">
          <ac:chgData name="Roussel Des Nzoyem" userId="7275e83169953b71" providerId="LiveId" clId="{D9B49137-5959-1B46-AC3F-13BCFB64BC74}" dt="2022-11-24T11:05:35.588" v="7444" actId="20577"/>
          <ac:spMkLst>
            <pc:docMk/>
            <pc:sldMk cId="854494866" sldId="296"/>
            <ac:spMk id="3" creationId="{4CE89142-5B2F-499C-6E46-AEE045246AFB}"/>
          </ac:spMkLst>
        </pc:spChg>
        <pc:picChg chg="mod">
          <ac:chgData name="Roussel Des Nzoyem" userId="7275e83169953b71" providerId="LiveId" clId="{D9B49137-5959-1B46-AC3F-13BCFB64BC74}" dt="2022-11-24T11:15:13.855" v="7545" actId="1076"/>
          <ac:picMkLst>
            <pc:docMk/>
            <pc:sldMk cId="854494866" sldId="296"/>
            <ac:picMk id="4" creationId="{909245B0-E303-E1AA-5753-ABA4702E4778}"/>
          </ac:picMkLst>
        </pc:picChg>
        <pc:picChg chg="mod">
          <ac:chgData name="Roussel Des Nzoyem" userId="7275e83169953b71" providerId="LiveId" clId="{D9B49137-5959-1B46-AC3F-13BCFB64BC74}" dt="2022-11-24T11:14:46.921" v="7542" actId="1076"/>
          <ac:picMkLst>
            <pc:docMk/>
            <pc:sldMk cId="854494866" sldId="296"/>
            <ac:picMk id="5" creationId="{396C7C80-3763-6824-670A-87AB1A12B34D}"/>
          </ac:picMkLst>
        </pc:picChg>
        <pc:picChg chg="add mod">
          <ac:chgData name="Roussel Des Nzoyem" userId="7275e83169953b71" providerId="LiveId" clId="{D9B49137-5959-1B46-AC3F-13BCFB64BC74}" dt="2022-11-24T11:15:48.357" v="7548" actId="170"/>
          <ac:picMkLst>
            <pc:docMk/>
            <pc:sldMk cId="854494866" sldId="296"/>
            <ac:picMk id="1026" creationId="{F6DB0887-AF31-690F-8277-D60C50F20CF5}"/>
          </ac:picMkLst>
        </pc:picChg>
      </pc:sldChg>
      <pc:sldChg chg="addSp modSp add mod modAnim">
        <pc:chgData name="Roussel Des Nzoyem" userId="7275e83169953b71" providerId="LiveId" clId="{D9B49137-5959-1B46-AC3F-13BCFB64BC74}" dt="2022-11-24T11:30:24.767" v="7565"/>
        <pc:sldMkLst>
          <pc:docMk/>
          <pc:sldMk cId="2202849228" sldId="297"/>
        </pc:sldMkLst>
        <pc:spChg chg="mod">
          <ac:chgData name="Roussel Des Nzoyem" userId="7275e83169953b71" providerId="LiveId" clId="{D9B49137-5959-1B46-AC3F-13BCFB64BC74}" dt="2022-11-24T11:07:57.691" v="7525" actId="5793"/>
          <ac:spMkLst>
            <pc:docMk/>
            <pc:sldMk cId="2202849228" sldId="297"/>
            <ac:spMk id="3" creationId="{AB0242A0-8AEA-CE14-EF33-826109E5FD24}"/>
          </ac:spMkLst>
        </pc:spChg>
        <pc:picChg chg="add mod">
          <ac:chgData name="Roussel Des Nzoyem" userId="7275e83169953b71" providerId="LiveId" clId="{D9B49137-5959-1B46-AC3F-13BCFB64BC74}" dt="2022-11-24T10:24:43.616" v="6911" actId="962"/>
          <ac:picMkLst>
            <pc:docMk/>
            <pc:sldMk cId="2202849228" sldId="297"/>
            <ac:picMk id="5" creationId="{41681DE6-62B9-CCDF-31AD-54683ACCFC74}"/>
          </ac:picMkLst>
        </pc:picChg>
      </pc:sldChg>
      <pc:sldChg chg="add del">
        <pc:chgData name="Roussel Des Nzoyem" userId="7275e83169953b71" providerId="LiveId" clId="{D9B49137-5959-1B46-AC3F-13BCFB64BC74}" dt="2022-11-24T11:08:32.341" v="7526" actId="2696"/>
        <pc:sldMkLst>
          <pc:docMk/>
          <pc:sldMk cId="2879832433" sldId="298"/>
        </pc:sldMkLst>
      </pc:sldChg>
      <pc:sldChg chg="addSp delSp modSp add mod modAnim">
        <pc:chgData name="Roussel Des Nzoyem" userId="7275e83169953b71" providerId="LiveId" clId="{D9B49137-5959-1B46-AC3F-13BCFB64BC74}" dt="2022-11-24T13:53:08.652" v="7624" actId="20577"/>
        <pc:sldMkLst>
          <pc:docMk/>
          <pc:sldMk cId="4191831800" sldId="299"/>
        </pc:sldMkLst>
        <pc:spChg chg="mod">
          <ac:chgData name="Roussel Des Nzoyem" userId="7275e83169953b71" providerId="LiveId" clId="{D9B49137-5959-1B46-AC3F-13BCFB64BC74}" dt="2022-11-24T13:53:08.652" v="7624" actId="20577"/>
          <ac:spMkLst>
            <pc:docMk/>
            <pc:sldMk cId="4191831800" sldId="299"/>
            <ac:spMk id="3" creationId="{5DB6ED4C-88E7-D619-D4B7-FA9145D34C37}"/>
          </ac:spMkLst>
        </pc:spChg>
        <pc:picChg chg="add del mod">
          <ac:chgData name="Roussel Des Nzoyem" userId="7275e83169953b71" providerId="LiveId" clId="{D9B49137-5959-1B46-AC3F-13BCFB64BC74}" dt="2022-11-24T10:46:40.727" v="6957" actId="478"/>
          <ac:picMkLst>
            <pc:docMk/>
            <pc:sldMk cId="4191831800" sldId="299"/>
            <ac:picMk id="5" creationId="{F980B641-96CF-B930-786A-C9922AE05FA8}"/>
          </ac:picMkLst>
        </pc:picChg>
        <pc:picChg chg="add mod">
          <ac:chgData name="Roussel Des Nzoyem" userId="7275e83169953b71" providerId="LiveId" clId="{D9B49137-5959-1B46-AC3F-13BCFB64BC74}" dt="2022-11-24T10:59:35.273" v="7195" actId="1076"/>
          <ac:picMkLst>
            <pc:docMk/>
            <pc:sldMk cId="4191831800" sldId="299"/>
            <ac:picMk id="6" creationId="{FBB161E2-7029-2556-D1CE-E69861F183DA}"/>
          </ac:picMkLst>
        </pc:picChg>
        <pc:picChg chg="add mod">
          <ac:chgData name="Roussel Des Nzoyem" userId="7275e83169953b71" providerId="LiveId" clId="{D9B49137-5959-1B46-AC3F-13BCFB64BC74}" dt="2022-11-24T10:59:56.771" v="7198" actId="1076"/>
          <ac:picMkLst>
            <pc:docMk/>
            <pc:sldMk cId="4191831800" sldId="299"/>
            <ac:picMk id="7" creationId="{4A3C6891-AEF7-E5A9-9543-56DA797C2D89}"/>
          </ac:picMkLst>
        </pc:picChg>
        <pc:picChg chg="add mod">
          <ac:chgData name="Roussel Des Nzoyem" userId="7275e83169953b71" providerId="LiveId" clId="{D9B49137-5959-1B46-AC3F-13BCFB64BC74}" dt="2022-11-24T11:00:30.988" v="7200" actId="1076"/>
          <ac:picMkLst>
            <pc:docMk/>
            <pc:sldMk cId="4191831800" sldId="299"/>
            <ac:picMk id="8" creationId="{0F673CC8-D2CC-B095-2C77-62D7C4BE98D0}"/>
          </ac:picMkLst>
        </pc:picChg>
      </pc:sldChg>
      <pc:sldChg chg="modSp mod modAnim">
        <pc:chgData name="Roussel Des Nzoyem" userId="7275e83169953b71" providerId="LiveId" clId="{D9B49137-5959-1B46-AC3F-13BCFB64BC74}" dt="2022-12-08T11:10:32.074" v="12958"/>
        <pc:sldMkLst>
          <pc:docMk/>
          <pc:sldMk cId="2322035103" sldId="300"/>
        </pc:sldMkLst>
        <pc:spChg chg="mod">
          <ac:chgData name="Roussel Des Nzoyem" userId="7275e83169953b71" providerId="LiveId" clId="{D9B49137-5959-1B46-AC3F-13BCFB64BC74}" dt="2022-12-08T10:11:27.483" v="12103" actId="20577"/>
          <ac:spMkLst>
            <pc:docMk/>
            <pc:sldMk cId="2322035103" sldId="300"/>
            <ac:spMk id="9" creationId="{E8B7C835-ACEB-E138-AE05-DE4B9E1F4ECD}"/>
          </ac:spMkLst>
        </pc:spChg>
        <pc:spChg chg="mod">
          <ac:chgData name="Roussel Des Nzoyem" userId="7275e83169953b71" providerId="LiveId" clId="{D9B49137-5959-1B46-AC3F-13BCFB64BC74}" dt="2022-12-08T10:13:16.860" v="12172" actId="20577"/>
          <ac:spMkLst>
            <pc:docMk/>
            <pc:sldMk cId="2322035103" sldId="300"/>
            <ac:spMk id="13" creationId="{FEDFABDC-B1B0-772B-A06B-8BB9AF95DB17}"/>
          </ac:spMkLst>
        </pc:spChg>
        <pc:picChg chg="mod">
          <ac:chgData name="Roussel Des Nzoyem" userId="7275e83169953b71" providerId="LiveId" clId="{D9B49137-5959-1B46-AC3F-13BCFB64BC74}" dt="2022-12-08T10:11:39.609" v="12104" actId="14100"/>
          <ac:picMkLst>
            <pc:docMk/>
            <pc:sldMk cId="2322035103" sldId="300"/>
            <ac:picMk id="12" creationId="{CC7D9A42-8F3E-6E0D-02EB-5AF2059E77E1}"/>
          </ac:picMkLst>
        </pc:picChg>
      </pc:sldChg>
      <pc:sldChg chg="modSp mod">
        <pc:chgData name="Roussel Des Nzoyem" userId="7275e83169953b71" providerId="LiveId" clId="{D9B49137-5959-1B46-AC3F-13BCFB64BC74}" dt="2022-12-08T10:05:51.857" v="12080" actId="313"/>
        <pc:sldMkLst>
          <pc:docMk/>
          <pc:sldMk cId="1848780325" sldId="301"/>
        </pc:sldMkLst>
        <pc:spChg chg="mod">
          <ac:chgData name="Roussel Des Nzoyem" userId="7275e83169953b71" providerId="LiveId" clId="{D9B49137-5959-1B46-AC3F-13BCFB64BC74}" dt="2022-12-08T05:57:14.275" v="12079" actId="20577"/>
          <ac:spMkLst>
            <pc:docMk/>
            <pc:sldMk cId="1848780325" sldId="301"/>
            <ac:spMk id="3" creationId="{CDA357FB-01C1-9F68-D00E-9B7118666355}"/>
          </ac:spMkLst>
        </pc:spChg>
        <pc:spChg chg="mod">
          <ac:chgData name="Roussel Des Nzoyem" userId="7275e83169953b71" providerId="LiveId" clId="{D9B49137-5959-1B46-AC3F-13BCFB64BC74}" dt="2022-12-08T10:05:51.857" v="12080" actId="313"/>
          <ac:spMkLst>
            <pc:docMk/>
            <pc:sldMk cId="1848780325" sldId="301"/>
            <ac:spMk id="5" creationId="{556035A8-1175-7A2C-D61B-4DB786845872}"/>
          </ac:spMkLst>
        </pc:spChg>
      </pc:sldChg>
      <pc:sldChg chg="addSp delSp modSp new mod setBg modAnim">
        <pc:chgData name="Roussel Des Nzoyem" userId="7275e83169953b71" providerId="LiveId" clId="{D9B49137-5959-1B46-AC3F-13BCFB64BC74}" dt="2022-12-08T11:11:00.978" v="12961"/>
        <pc:sldMkLst>
          <pc:docMk/>
          <pc:sldMk cId="3603664089" sldId="302"/>
        </pc:sldMkLst>
        <pc:spChg chg="mod">
          <ac:chgData name="Roussel Des Nzoyem" userId="7275e83169953b71" providerId="LiveId" clId="{D9B49137-5959-1B46-AC3F-13BCFB64BC74}" dt="2022-12-08T10:23:13.615" v="12436" actId="20577"/>
          <ac:spMkLst>
            <pc:docMk/>
            <pc:sldMk cId="3603664089" sldId="302"/>
            <ac:spMk id="2" creationId="{F2AFA4F3-031E-68E6-7B32-37EA454C92DD}"/>
          </ac:spMkLst>
        </pc:spChg>
        <pc:spChg chg="mod">
          <ac:chgData name="Roussel Des Nzoyem" userId="7275e83169953b71" providerId="LiveId" clId="{D9B49137-5959-1B46-AC3F-13BCFB64BC74}" dt="2022-12-08T11:07:57.943" v="12949" actId="113"/>
          <ac:spMkLst>
            <pc:docMk/>
            <pc:sldMk cId="3603664089" sldId="302"/>
            <ac:spMk id="3" creationId="{D13A0E04-367E-D627-2971-79F96706F418}"/>
          </ac:spMkLst>
        </pc:spChg>
        <pc:spChg chg="add del">
          <ac:chgData name="Roussel Des Nzoyem" userId="7275e83169953b71" providerId="LiveId" clId="{D9B49137-5959-1B46-AC3F-13BCFB64BC74}" dt="2022-12-08T10:16:04.381" v="12180" actId="26606"/>
          <ac:spMkLst>
            <pc:docMk/>
            <pc:sldMk cId="3603664089" sldId="302"/>
            <ac:spMk id="10" creationId="{57D175FC-84CC-4D12-A5E2-FA27D934E9CE}"/>
          </ac:spMkLst>
        </pc:spChg>
        <pc:spChg chg="add">
          <ac:chgData name="Roussel Des Nzoyem" userId="7275e83169953b71" providerId="LiveId" clId="{D9B49137-5959-1B46-AC3F-13BCFB64BC74}" dt="2022-12-08T10:16:27.778" v="12191" actId="26606"/>
          <ac:spMkLst>
            <pc:docMk/>
            <pc:sldMk cId="3603664089" sldId="302"/>
            <ac:spMk id="11" creationId="{57D175FC-84CC-4D12-A5E2-FA27D934E9CE}"/>
          </ac:spMkLst>
        </pc:spChg>
        <pc:picChg chg="add del">
          <ac:chgData name="Roussel Des Nzoyem" userId="7275e83169953b71" providerId="LiveId" clId="{D9B49137-5959-1B46-AC3F-13BCFB64BC74}" dt="2022-12-08T10:14:57.917" v="12176"/>
          <ac:picMkLst>
            <pc:docMk/>
            <pc:sldMk cId="3603664089" sldId="302"/>
            <ac:picMk id="4" creationId="{9623B561-FCCE-22FE-67A4-3254663444A6}"/>
          </ac:picMkLst>
        </pc:picChg>
        <pc:picChg chg="add del mod ord">
          <ac:chgData name="Roussel Des Nzoyem" userId="7275e83169953b71" providerId="LiveId" clId="{D9B49137-5959-1B46-AC3F-13BCFB64BC74}" dt="2022-12-08T10:16:20.578" v="12188"/>
          <ac:picMkLst>
            <pc:docMk/>
            <pc:sldMk cId="3603664089" sldId="302"/>
            <ac:picMk id="5" creationId="{606DD86C-D042-DEA5-0E45-3D1D3F067798}"/>
          </ac:picMkLst>
        </pc:picChg>
        <pc:picChg chg="add mod ord">
          <ac:chgData name="Roussel Des Nzoyem" userId="7275e83169953b71" providerId="LiveId" clId="{D9B49137-5959-1B46-AC3F-13BCFB64BC74}" dt="2022-12-08T10:16:27.778" v="12191" actId="26606"/>
          <ac:picMkLst>
            <pc:docMk/>
            <pc:sldMk cId="3603664089" sldId="302"/>
            <ac:picMk id="6" creationId="{BE1BA54E-F1E7-1D63-5AF2-DEF8A2D7E044}"/>
          </ac:picMkLst>
        </pc:picChg>
        <pc:picChg chg="add mod">
          <ac:chgData name="Roussel Des Nzoyem" userId="7275e83169953b71" providerId="LiveId" clId="{D9B49137-5959-1B46-AC3F-13BCFB64BC74}" dt="2022-12-08T10:26:15.510" v="12532" actId="1076"/>
          <ac:picMkLst>
            <pc:docMk/>
            <pc:sldMk cId="3603664089" sldId="302"/>
            <ac:picMk id="8" creationId="{7B4654EE-5542-EE99-31AE-F2868629A34A}"/>
          </ac:picMkLst>
        </pc:picChg>
        <pc:cxnChg chg="add del">
          <ac:chgData name="Roussel Des Nzoyem" userId="7275e83169953b71" providerId="LiveId" clId="{D9B49137-5959-1B46-AC3F-13BCFB64BC74}" dt="2022-12-08T10:16:04.381" v="12180" actId="26606"/>
          <ac:cxnSpMkLst>
            <pc:docMk/>
            <pc:sldMk cId="3603664089" sldId="302"/>
            <ac:cxnSpMk id="12" creationId="{8AC38328-2D50-4DDB-BD20-28DE12E4996E}"/>
          </ac:cxnSpMkLst>
        </pc:cxnChg>
        <pc:cxnChg chg="add">
          <ac:chgData name="Roussel Des Nzoyem" userId="7275e83169953b71" providerId="LiveId" clId="{D9B49137-5959-1B46-AC3F-13BCFB64BC74}" dt="2022-12-08T10:16:27.778" v="12191" actId="26606"/>
          <ac:cxnSpMkLst>
            <pc:docMk/>
            <pc:sldMk cId="3603664089" sldId="302"/>
            <ac:cxnSpMk id="13" creationId="{8AC38328-2D50-4DDB-BD20-28DE12E4996E}"/>
          </ac:cxnSpMkLst>
        </pc:cxnChg>
      </pc:sldChg>
      <pc:sldChg chg="addSp delSp modSp new mod setBg modAnim modNotesTx">
        <pc:chgData name="Roussel Des Nzoyem" userId="7275e83169953b71" providerId="LiveId" clId="{D9B49137-5959-1B46-AC3F-13BCFB64BC74}" dt="2022-12-08T11:15:51.086" v="13037" actId="113"/>
        <pc:sldMkLst>
          <pc:docMk/>
          <pc:sldMk cId="3404054597" sldId="303"/>
        </pc:sldMkLst>
        <pc:spChg chg="mod">
          <ac:chgData name="Roussel Des Nzoyem" userId="7275e83169953b71" providerId="LiveId" clId="{D9B49137-5959-1B46-AC3F-13BCFB64BC74}" dt="2022-12-08T11:13:09.547" v="12996" actId="20577"/>
          <ac:spMkLst>
            <pc:docMk/>
            <pc:sldMk cId="3404054597" sldId="303"/>
            <ac:spMk id="2" creationId="{62C1D14B-06BC-D68C-9F57-5D0C6052B4D9}"/>
          </ac:spMkLst>
        </pc:spChg>
        <pc:spChg chg="mod">
          <ac:chgData name="Roussel Des Nzoyem" userId="7275e83169953b71" providerId="LiveId" clId="{D9B49137-5959-1B46-AC3F-13BCFB64BC74}" dt="2022-12-08T11:15:51.086" v="13037" actId="113"/>
          <ac:spMkLst>
            <pc:docMk/>
            <pc:sldMk cId="3404054597" sldId="303"/>
            <ac:spMk id="3" creationId="{6F268E2E-9098-7505-77C9-E32914ABBAE8}"/>
          </ac:spMkLst>
        </pc:spChg>
        <pc:spChg chg="add mod">
          <ac:chgData name="Roussel Des Nzoyem" userId="7275e83169953b71" providerId="LiveId" clId="{D9B49137-5959-1B46-AC3F-13BCFB64BC74}" dt="2022-12-08T11:15:48.106" v="13036" actId="113"/>
          <ac:spMkLst>
            <pc:docMk/>
            <pc:sldMk cId="3404054597" sldId="303"/>
            <ac:spMk id="5" creationId="{B5113B39-249A-8DC1-D0F4-BD0DEC1FFD68}"/>
          </ac:spMkLst>
        </pc:spChg>
        <pc:spChg chg="add del">
          <ac:chgData name="Roussel Des Nzoyem" userId="7275e83169953b71" providerId="LiveId" clId="{D9B49137-5959-1B46-AC3F-13BCFB64BC74}" dt="2022-12-08T11:12:19.006" v="12964" actId="26606"/>
          <ac:spMkLst>
            <pc:docMk/>
            <pc:sldMk cId="3404054597" sldId="303"/>
            <ac:spMk id="1031" creationId="{81AEB8A9-B768-4E30-BA55-D919E6687343}"/>
          </ac:spMkLst>
        </pc:spChg>
        <pc:picChg chg="add del mod">
          <ac:chgData name="Roussel Des Nzoyem" userId="7275e83169953b71" providerId="LiveId" clId="{D9B49137-5959-1B46-AC3F-13BCFB64BC74}" dt="2022-12-08T11:15:35.100" v="13035" actId="1076"/>
          <ac:picMkLst>
            <pc:docMk/>
            <pc:sldMk cId="3404054597" sldId="303"/>
            <ac:picMk id="1026" creationId="{34124247-8A47-8B42-86E1-5B0923914807}"/>
          </ac:picMkLst>
        </pc:picChg>
      </pc:sldChg>
      <pc:sldChg chg="addSp modSp new mod modAnim">
        <pc:chgData name="Roussel Des Nzoyem" userId="7275e83169953b71" providerId="LiveId" clId="{D9B49137-5959-1B46-AC3F-13BCFB64BC74}" dt="2022-12-08T11:16:08.121" v="13039"/>
        <pc:sldMkLst>
          <pc:docMk/>
          <pc:sldMk cId="1584921386" sldId="304"/>
        </pc:sldMkLst>
        <pc:spChg chg="mod">
          <ac:chgData name="Roussel Des Nzoyem" userId="7275e83169953b71" providerId="LiveId" clId="{D9B49137-5959-1B46-AC3F-13BCFB64BC74}" dt="2022-12-08T10:53:36.008" v="12725" actId="20577"/>
          <ac:spMkLst>
            <pc:docMk/>
            <pc:sldMk cId="1584921386" sldId="304"/>
            <ac:spMk id="2" creationId="{EA69D461-EE6A-0A6A-C179-DD5FBE4F0141}"/>
          </ac:spMkLst>
        </pc:spChg>
        <pc:spChg chg="mod">
          <ac:chgData name="Roussel Des Nzoyem" userId="7275e83169953b71" providerId="LiveId" clId="{D9B49137-5959-1B46-AC3F-13BCFB64BC74}" dt="2022-12-08T10:57:44.793" v="12786" actId="403"/>
          <ac:spMkLst>
            <pc:docMk/>
            <pc:sldMk cId="1584921386" sldId="304"/>
            <ac:spMk id="3" creationId="{1100AB1F-B945-7182-D2DE-91231EF51750}"/>
          </ac:spMkLst>
        </pc:spChg>
        <pc:picChg chg="add mod">
          <ac:chgData name="Roussel Des Nzoyem" userId="7275e83169953b71" providerId="LiveId" clId="{D9B49137-5959-1B46-AC3F-13BCFB64BC74}" dt="2022-12-08T10:59:17.972" v="12798" actId="14100"/>
          <ac:picMkLst>
            <pc:docMk/>
            <pc:sldMk cId="1584921386" sldId="304"/>
            <ac:picMk id="4" creationId="{949A2A30-B53A-9FF6-90B2-75A2466BCC5C}"/>
          </ac:picMkLst>
        </pc:picChg>
      </pc:sldChg>
      <pc:sldChg chg="modSp new mod modNotesTx">
        <pc:chgData name="Roussel Des Nzoyem" userId="7275e83169953b71" providerId="LiveId" clId="{D9B49137-5959-1B46-AC3F-13BCFB64BC74}" dt="2022-12-08T11:17:34.909" v="13043" actId="20577"/>
        <pc:sldMkLst>
          <pc:docMk/>
          <pc:sldMk cId="647420384" sldId="305"/>
        </pc:sldMkLst>
        <pc:spChg chg="mod">
          <ac:chgData name="Roussel Des Nzoyem" userId="7275e83169953b71" providerId="LiveId" clId="{D9B49137-5959-1B46-AC3F-13BCFB64BC74}" dt="2022-12-08T04:58:16.986" v="9437" actId="20577"/>
          <ac:spMkLst>
            <pc:docMk/>
            <pc:sldMk cId="647420384" sldId="305"/>
            <ac:spMk id="2" creationId="{4BA08C52-9589-922F-1DE3-804F817BA416}"/>
          </ac:spMkLst>
        </pc:spChg>
        <pc:spChg chg="mod">
          <ac:chgData name="Roussel Des Nzoyem" userId="7275e83169953b71" providerId="LiveId" clId="{D9B49137-5959-1B46-AC3F-13BCFB64BC74}" dt="2022-12-08T11:17:34.909" v="13043" actId="20577"/>
          <ac:spMkLst>
            <pc:docMk/>
            <pc:sldMk cId="647420384" sldId="305"/>
            <ac:spMk id="3" creationId="{9B67AEA5-CDC4-4974-2E85-AD21DA0E47A5}"/>
          </ac:spMkLst>
        </pc:spChg>
      </pc:sldChg>
      <pc:sldChg chg="modSp new mod modAnim">
        <pc:chgData name="Roussel Des Nzoyem" userId="7275e83169953b71" providerId="LiveId" clId="{D9B49137-5959-1B46-AC3F-13BCFB64BC74}" dt="2022-12-08T11:16:49.819" v="13041"/>
        <pc:sldMkLst>
          <pc:docMk/>
          <pc:sldMk cId="1102953617" sldId="306"/>
        </pc:sldMkLst>
        <pc:spChg chg="mod">
          <ac:chgData name="Roussel Des Nzoyem" userId="7275e83169953b71" providerId="LiveId" clId="{D9B49137-5959-1B46-AC3F-13BCFB64BC74}" dt="2022-12-08T05:34:44.884" v="10914" actId="20577"/>
          <ac:spMkLst>
            <pc:docMk/>
            <pc:sldMk cId="1102953617" sldId="306"/>
            <ac:spMk id="2" creationId="{5C4B0F83-78FA-6848-66E4-1BE9D49532A5}"/>
          </ac:spMkLst>
        </pc:spChg>
        <pc:spChg chg="mod">
          <ac:chgData name="Roussel Des Nzoyem" userId="7275e83169953b71" providerId="LiveId" clId="{D9B49137-5959-1B46-AC3F-13BCFB64BC74}" dt="2022-12-08T11:06:07.735" v="12936" actId="313"/>
          <ac:spMkLst>
            <pc:docMk/>
            <pc:sldMk cId="1102953617" sldId="306"/>
            <ac:spMk id="3" creationId="{8421F71E-7E4B-592E-0BA0-EC965D2650A3}"/>
          </ac:spMkLst>
        </pc:spChg>
      </pc:sldChg>
      <pc:sldMasterChg chg="modSp mod modSldLayout">
        <pc:chgData name="Roussel Des Nzoyem" userId="7275e83169953b71" providerId="LiveId" clId="{D9B49137-5959-1B46-AC3F-13BCFB64BC74}" dt="2022-11-17T11:58:27.356" v="4498" actId="12"/>
        <pc:sldMasterMkLst>
          <pc:docMk/>
          <pc:sldMasterMk cId="0" sldId="2147483648"/>
        </pc:sldMasterMkLst>
        <pc:spChg chg="mod">
          <ac:chgData name="Roussel Des Nzoyem" userId="7275e83169953b71" providerId="LiveId" clId="{D9B49137-5959-1B46-AC3F-13BCFB64BC74}" dt="2022-09-29T09:36:34.101" v="825" actId="1076"/>
          <ac:spMkLst>
            <pc:docMk/>
            <pc:sldMasterMk cId="0" sldId="2147483648"/>
            <ac:spMk id="2" creationId="{00000000-0000-0000-0000-000000000000}"/>
          </ac:spMkLst>
        </pc:spChg>
        <pc:spChg chg="mod">
          <ac:chgData name="Roussel Des Nzoyem" userId="7275e83169953b71" providerId="LiveId" clId="{D9B49137-5959-1B46-AC3F-13BCFB64BC74}" dt="2022-09-29T09:36:54.555" v="827" actId="14100"/>
          <ac:spMkLst>
            <pc:docMk/>
            <pc:sldMasterMk cId="0" sldId="2147483648"/>
            <ac:spMk id="3" creationId="{00000000-0000-0000-0000-000000000000}"/>
          </ac:spMkLst>
        </pc:spChg>
        <pc:cxnChg chg="mod">
          <ac:chgData name="Roussel Des Nzoyem" userId="7275e83169953b71" providerId="LiveId" clId="{D9B49137-5959-1B46-AC3F-13BCFB64BC74}" dt="2022-09-29T09:37:48.563" v="830" actId="208"/>
          <ac:cxnSpMkLst>
            <pc:docMk/>
            <pc:sldMasterMk cId="0" sldId="2147483648"/>
            <ac:cxnSpMk id="7" creationId="{00000000-0000-0000-0000-000000000000}"/>
          </ac:cxnSpMkLst>
        </pc:cxnChg>
        <pc:sldLayoutChg chg="modSp">
          <pc:chgData name="Roussel Des Nzoyem" userId="7275e83169953b71" providerId="LiveId" clId="{D9B49137-5959-1B46-AC3F-13BCFB64BC74}" dt="2022-11-17T11:58:27.356" v="4498" actId="12"/>
          <pc:sldLayoutMkLst>
            <pc:docMk/>
            <pc:sldMasterMk cId="0" sldId="2147483648"/>
            <pc:sldLayoutMk cId="0" sldId="2147483650"/>
          </pc:sldLayoutMkLst>
          <pc:spChg chg="mod">
            <ac:chgData name="Roussel Des Nzoyem" userId="7275e83169953b71" providerId="LiveId" clId="{D9B49137-5959-1B46-AC3F-13BCFB64BC74}" dt="2022-11-10T09:04:13.057" v="2640" actId="255"/>
            <ac:spMkLst>
              <pc:docMk/>
              <pc:sldMasterMk cId="0" sldId="2147483648"/>
              <pc:sldLayoutMk cId="0" sldId="2147483650"/>
              <ac:spMk id="2" creationId="{00000000-0000-0000-0000-000000000000}"/>
            </ac:spMkLst>
          </pc:spChg>
          <pc:spChg chg="mod">
            <ac:chgData name="Roussel Des Nzoyem" userId="7275e83169953b71" providerId="LiveId" clId="{D9B49137-5959-1B46-AC3F-13BCFB64BC74}" dt="2022-11-17T11:58:27.356" v="4498" actId="12"/>
            <ac:spMkLst>
              <pc:docMk/>
              <pc:sldMasterMk cId="0" sldId="2147483648"/>
              <pc:sldLayoutMk cId="0" sldId="2147483650"/>
              <ac:spMk id="3" creationId="{00000000-0000-0000-0000-000000000000}"/>
            </ac:spMkLst>
          </pc:spChg>
        </pc:sldLayoutChg>
      </pc:sldMasterChg>
    </pc:docChg>
  </pc:docChgLst>
  <pc:docChgLst>
    <pc:chgData name="Roussel Des Nzoyem" userId="7275e83169953b71" providerId="LiveId" clId="{B68FB1EA-EF2C-6B4D-B474-E21E1F5FC1A0}"/>
    <pc:docChg chg="undo redo custSel addSld modSld">
      <pc:chgData name="Roussel Des Nzoyem" userId="7275e83169953b71" providerId="LiveId" clId="{B68FB1EA-EF2C-6B4D-B474-E21E1F5FC1A0}" dt="2023-02-24T13:46:40.927" v="2866" actId="20577"/>
      <pc:docMkLst>
        <pc:docMk/>
      </pc:docMkLst>
      <pc:sldChg chg="modSp add mod">
        <pc:chgData name="Roussel Des Nzoyem" userId="7275e83169953b71" providerId="LiveId" clId="{B68FB1EA-EF2C-6B4D-B474-E21E1F5FC1A0}" dt="2023-02-24T09:01:26.472" v="4" actId="20577"/>
        <pc:sldMkLst>
          <pc:docMk/>
          <pc:sldMk cId="3364665448" sldId="319"/>
        </pc:sldMkLst>
        <pc:spChg chg="mod">
          <ac:chgData name="Roussel Des Nzoyem" userId="7275e83169953b71" providerId="LiveId" clId="{B68FB1EA-EF2C-6B4D-B474-E21E1F5FC1A0}" dt="2023-02-24T09:01:26.472" v="4" actId="20577"/>
          <ac:spMkLst>
            <pc:docMk/>
            <pc:sldMk cId="3364665448" sldId="319"/>
            <ac:spMk id="5" creationId="{556035A8-1175-7A2C-D61B-4DB786845872}"/>
          </ac:spMkLst>
        </pc:spChg>
      </pc:sldChg>
      <pc:sldChg chg="addSp delSp modSp new mod setBg modAnim">
        <pc:chgData name="Roussel Des Nzoyem" userId="7275e83169953b71" providerId="LiveId" clId="{B68FB1EA-EF2C-6B4D-B474-E21E1F5FC1A0}" dt="2023-02-24T10:10:18.966" v="2580" actId="1076"/>
        <pc:sldMkLst>
          <pc:docMk/>
          <pc:sldMk cId="2173716757" sldId="320"/>
        </pc:sldMkLst>
        <pc:spChg chg="mod">
          <ac:chgData name="Roussel Des Nzoyem" userId="7275e83169953b71" providerId="LiveId" clId="{B68FB1EA-EF2C-6B4D-B474-E21E1F5FC1A0}" dt="2023-02-24T10:10:08.149" v="2578" actId="14100"/>
          <ac:spMkLst>
            <pc:docMk/>
            <pc:sldMk cId="2173716757" sldId="320"/>
            <ac:spMk id="2" creationId="{846001C5-252E-49A4-586C-BCDC093A1488}"/>
          </ac:spMkLst>
        </pc:spChg>
        <pc:spChg chg="del">
          <ac:chgData name="Roussel Des Nzoyem" userId="7275e83169953b71" providerId="LiveId" clId="{B68FB1EA-EF2C-6B4D-B474-E21E1F5FC1A0}" dt="2023-02-24T09:06:30.843" v="25"/>
          <ac:spMkLst>
            <pc:docMk/>
            <pc:sldMk cId="2173716757" sldId="320"/>
            <ac:spMk id="3" creationId="{C8DD39A5-CA18-C82C-D2EE-877D030DEBF4}"/>
          </ac:spMkLst>
        </pc:spChg>
        <pc:spChg chg="add mod">
          <ac:chgData name="Roussel Des Nzoyem" userId="7275e83169953b71" providerId="LiveId" clId="{B68FB1EA-EF2C-6B4D-B474-E21E1F5FC1A0}" dt="2023-02-24T10:09:15.265" v="2573" actId="2711"/>
          <ac:spMkLst>
            <pc:docMk/>
            <pc:sldMk cId="2173716757" sldId="320"/>
            <ac:spMk id="6" creationId="{6D1F1D64-C20C-AA58-70B2-65A70913DE31}"/>
          </ac:spMkLst>
        </pc:spChg>
        <pc:spChg chg="add del">
          <ac:chgData name="Roussel Des Nzoyem" userId="7275e83169953b71" providerId="LiveId" clId="{B68FB1EA-EF2C-6B4D-B474-E21E1F5FC1A0}" dt="2023-02-24T09:06:44.715" v="27" actId="26606"/>
          <ac:spMkLst>
            <pc:docMk/>
            <pc:sldMk cId="2173716757" sldId="320"/>
            <ac:spMk id="8" creationId="{DA2EE05F-649C-073A-349D-944B3C0DF2FB}"/>
          </ac:spMkLst>
        </pc:spChg>
        <pc:spChg chg="add mod">
          <ac:chgData name="Roussel Des Nzoyem" userId="7275e83169953b71" providerId="LiveId" clId="{B68FB1EA-EF2C-6B4D-B474-E21E1F5FC1A0}" dt="2023-02-24T10:06:44.985" v="2562" actId="20577"/>
          <ac:spMkLst>
            <pc:docMk/>
            <pc:sldMk cId="2173716757" sldId="320"/>
            <ac:spMk id="10" creationId="{5E55C1C4-5346-141E-B6A0-18F252DB0662}"/>
          </ac:spMkLst>
        </pc:spChg>
        <pc:picChg chg="add del mod">
          <ac:chgData name="Roussel Des Nzoyem" userId="7275e83169953b71" providerId="LiveId" clId="{B68FB1EA-EF2C-6B4D-B474-E21E1F5FC1A0}" dt="2023-02-24T09:33:58.623" v="1459" actId="21"/>
          <ac:picMkLst>
            <pc:docMk/>
            <pc:sldMk cId="2173716757" sldId="320"/>
            <ac:picMk id="4" creationId="{53506DD9-9095-994B-579E-32260B233EBD}"/>
          </ac:picMkLst>
        </pc:picChg>
        <pc:picChg chg="add mod">
          <ac:chgData name="Roussel Des Nzoyem" userId="7275e83169953b71" providerId="LiveId" clId="{B68FB1EA-EF2C-6B4D-B474-E21E1F5FC1A0}" dt="2023-02-24T09:28:08.308" v="1323" actId="14100"/>
          <ac:picMkLst>
            <pc:docMk/>
            <pc:sldMk cId="2173716757" sldId="320"/>
            <ac:picMk id="5" creationId="{DBE8D1C5-C9AE-01A8-9A49-B048903C725C}"/>
          </ac:picMkLst>
        </pc:picChg>
        <pc:picChg chg="add mod">
          <ac:chgData name="Roussel Des Nzoyem" userId="7275e83169953b71" providerId="LiveId" clId="{B68FB1EA-EF2C-6B4D-B474-E21E1F5FC1A0}" dt="2023-02-24T09:35:05.754" v="1468" actId="1076"/>
          <ac:picMkLst>
            <pc:docMk/>
            <pc:sldMk cId="2173716757" sldId="320"/>
            <ac:picMk id="7" creationId="{CE28CA1E-427C-417A-47B9-8680D15649B6}"/>
          </ac:picMkLst>
        </pc:picChg>
        <pc:picChg chg="add mod">
          <ac:chgData name="Roussel Des Nzoyem" userId="7275e83169953b71" providerId="LiveId" clId="{B68FB1EA-EF2C-6B4D-B474-E21E1F5FC1A0}" dt="2023-02-24T10:10:18.966" v="2580" actId="1076"/>
          <ac:picMkLst>
            <pc:docMk/>
            <pc:sldMk cId="2173716757" sldId="320"/>
            <ac:picMk id="9" creationId="{9FC78564-C1E1-90A4-91F1-6A638E26C920}"/>
          </ac:picMkLst>
        </pc:picChg>
      </pc:sldChg>
      <pc:sldChg chg="addSp delSp modSp new mod modAnim">
        <pc:chgData name="Roussel Des Nzoyem" userId="7275e83169953b71" providerId="LiveId" clId="{B68FB1EA-EF2C-6B4D-B474-E21E1F5FC1A0}" dt="2023-02-24T10:23:54.995" v="2779" actId="20577"/>
        <pc:sldMkLst>
          <pc:docMk/>
          <pc:sldMk cId="3564061888" sldId="321"/>
        </pc:sldMkLst>
        <pc:spChg chg="mod">
          <ac:chgData name="Roussel Des Nzoyem" userId="7275e83169953b71" providerId="LiveId" clId="{B68FB1EA-EF2C-6B4D-B474-E21E1F5FC1A0}" dt="2023-02-24T09:12:13.839" v="417" actId="20577"/>
          <ac:spMkLst>
            <pc:docMk/>
            <pc:sldMk cId="3564061888" sldId="321"/>
            <ac:spMk id="2" creationId="{4EF9CA0E-A449-C17C-19C8-8D4B4739F707}"/>
          </ac:spMkLst>
        </pc:spChg>
        <pc:spChg chg="mod">
          <ac:chgData name="Roussel Des Nzoyem" userId="7275e83169953b71" providerId="LiveId" clId="{B68FB1EA-EF2C-6B4D-B474-E21E1F5FC1A0}" dt="2023-02-24T10:23:54.995" v="2779" actId="20577"/>
          <ac:spMkLst>
            <pc:docMk/>
            <pc:sldMk cId="3564061888" sldId="321"/>
            <ac:spMk id="3" creationId="{A091E31D-D82E-F2AE-A605-6CB2C9E7493A}"/>
          </ac:spMkLst>
        </pc:spChg>
        <pc:spChg chg="add del mod">
          <ac:chgData name="Roussel Des Nzoyem" userId="7275e83169953b71" providerId="LiveId" clId="{B68FB1EA-EF2C-6B4D-B474-E21E1F5FC1A0}" dt="2023-02-24T09:40:05.025" v="1562" actId="21"/>
          <ac:spMkLst>
            <pc:docMk/>
            <pc:sldMk cId="3564061888" sldId="321"/>
            <ac:spMk id="5" creationId="{216AAADF-CE31-EF91-7D05-15C1F752105A}"/>
          </ac:spMkLst>
        </pc:spChg>
        <pc:spChg chg="add del mod">
          <ac:chgData name="Roussel Des Nzoyem" userId="7275e83169953b71" providerId="LiveId" clId="{B68FB1EA-EF2C-6B4D-B474-E21E1F5FC1A0}" dt="2023-02-24T09:39:37.172" v="1543"/>
          <ac:spMkLst>
            <pc:docMk/>
            <pc:sldMk cId="3564061888" sldId="321"/>
            <ac:spMk id="12" creationId="{6632CB39-50A2-6E19-D9A9-F7D52777ADCC}"/>
          </ac:spMkLst>
        </pc:spChg>
        <pc:spChg chg="add del mod">
          <ac:chgData name="Roussel Des Nzoyem" userId="7275e83169953b71" providerId="LiveId" clId="{B68FB1EA-EF2C-6B4D-B474-E21E1F5FC1A0}" dt="2023-02-24T09:39:39.418" v="1545"/>
          <ac:spMkLst>
            <pc:docMk/>
            <pc:sldMk cId="3564061888" sldId="321"/>
            <ac:spMk id="13" creationId="{82342C18-409C-027F-10CD-C57D0894EAE0}"/>
          </ac:spMkLst>
        </pc:spChg>
        <pc:picChg chg="add mod">
          <ac:chgData name="Roussel Des Nzoyem" userId="7275e83169953b71" providerId="LiveId" clId="{B68FB1EA-EF2C-6B4D-B474-E21E1F5FC1A0}" dt="2023-02-24T09:40:58.139" v="1571" actId="1076"/>
          <ac:picMkLst>
            <pc:docMk/>
            <pc:sldMk cId="3564061888" sldId="321"/>
            <ac:picMk id="7" creationId="{6C15B72A-95AF-1F56-B477-7F8FDA577F23}"/>
          </ac:picMkLst>
        </pc:picChg>
        <pc:picChg chg="add mod">
          <ac:chgData name="Roussel Des Nzoyem" userId="7275e83169953b71" providerId="LiveId" clId="{B68FB1EA-EF2C-6B4D-B474-E21E1F5FC1A0}" dt="2023-02-24T09:42:44.024" v="1661" actId="1076"/>
          <ac:picMkLst>
            <pc:docMk/>
            <pc:sldMk cId="3564061888" sldId="321"/>
            <ac:picMk id="9" creationId="{86A182B9-FF3F-9A33-56E9-9382FA2165D9}"/>
          </ac:picMkLst>
        </pc:picChg>
        <pc:picChg chg="add mod">
          <ac:chgData name="Roussel Des Nzoyem" userId="7275e83169953b71" providerId="LiveId" clId="{B68FB1EA-EF2C-6B4D-B474-E21E1F5FC1A0}" dt="2023-02-24T09:43:18.757" v="1668" actId="1076"/>
          <ac:picMkLst>
            <pc:docMk/>
            <pc:sldMk cId="3564061888" sldId="321"/>
            <ac:picMk id="11" creationId="{5C56E1CF-E5CA-5272-090E-B8E7CA5BF92C}"/>
          </ac:picMkLst>
        </pc:picChg>
      </pc:sldChg>
      <pc:sldChg chg="addSp modSp new mod modAnim">
        <pc:chgData name="Roussel Des Nzoyem" userId="7275e83169953b71" providerId="LiveId" clId="{B68FB1EA-EF2C-6B4D-B474-E21E1F5FC1A0}" dt="2023-02-24T10:25:18.425" v="2782" actId="20577"/>
        <pc:sldMkLst>
          <pc:docMk/>
          <pc:sldMk cId="2824647813" sldId="322"/>
        </pc:sldMkLst>
        <pc:spChg chg="mod">
          <ac:chgData name="Roussel Des Nzoyem" userId="7275e83169953b71" providerId="LiveId" clId="{B68FB1EA-EF2C-6B4D-B474-E21E1F5FC1A0}" dt="2023-02-24T09:20:40.515" v="1116" actId="20577"/>
          <ac:spMkLst>
            <pc:docMk/>
            <pc:sldMk cId="2824647813" sldId="322"/>
            <ac:spMk id="2" creationId="{88ABD2FF-BA6A-5411-880C-6679ADA8ECFA}"/>
          </ac:spMkLst>
        </pc:spChg>
        <pc:spChg chg="mod">
          <ac:chgData name="Roussel Des Nzoyem" userId="7275e83169953b71" providerId="LiveId" clId="{B68FB1EA-EF2C-6B4D-B474-E21E1F5FC1A0}" dt="2023-02-24T10:18:42.210" v="2749" actId="404"/>
          <ac:spMkLst>
            <pc:docMk/>
            <pc:sldMk cId="2824647813" sldId="322"/>
            <ac:spMk id="3" creationId="{A95C0310-1348-282D-8BE7-5E34467B0882}"/>
          </ac:spMkLst>
        </pc:spChg>
        <pc:spChg chg="add mod">
          <ac:chgData name="Roussel Des Nzoyem" userId="7275e83169953b71" providerId="LiveId" clId="{B68FB1EA-EF2C-6B4D-B474-E21E1F5FC1A0}" dt="2023-02-24T10:25:18.425" v="2782" actId="20577"/>
          <ac:spMkLst>
            <pc:docMk/>
            <pc:sldMk cId="2824647813" sldId="322"/>
            <ac:spMk id="5" creationId="{876A37AE-3146-FA80-5EC1-10CF77513367}"/>
          </ac:spMkLst>
        </pc:spChg>
        <pc:spChg chg="add mod">
          <ac:chgData name="Roussel Des Nzoyem" userId="7275e83169953b71" providerId="LiveId" clId="{B68FB1EA-EF2C-6B4D-B474-E21E1F5FC1A0}" dt="2023-02-24T10:16:28.838" v="2703" actId="1076"/>
          <ac:spMkLst>
            <pc:docMk/>
            <pc:sldMk cId="2824647813" sldId="322"/>
            <ac:spMk id="6" creationId="{CDA3E7AE-7BE2-D0D8-7945-422B5DCB4938}"/>
          </ac:spMkLst>
        </pc:spChg>
      </pc:sldChg>
      <pc:sldChg chg="modSp new mod modAnim">
        <pc:chgData name="Roussel Des Nzoyem" userId="7275e83169953b71" providerId="LiveId" clId="{B68FB1EA-EF2C-6B4D-B474-E21E1F5FC1A0}" dt="2023-02-24T13:46:40.927" v="2866" actId="20577"/>
        <pc:sldMkLst>
          <pc:docMk/>
          <pc:sldMk cId="1833472259" sldId="323"/>
        </pc:sldMkLst>
        <pc:spChg chg="mod">
          <ac:chgData name="Roussel Des Nzoyem" userId="7275e83169953b71" providerId="LiveId" clId="{B68FB1EA-EF2C-6B4D-B474-E21E1F5FC1A0}" dt="2023-02-24T10:20:45.208" v="2767" actId="5793"/>
          <ac:spMkLst>
            <pc:docMk/>
            <pc:sldMk cId="1833472259" sldId="323"/>
            <ac:spMk id="2" creationId="{766EE064-61EF-9E26-F1A5-70C0BE9585CE}"/>
          </ac:spMkLst>
        </pc:spChg>
        <pc:spChg chg="mod">
          <ac:chgData name="Roussel Des Nzoyem" userId="7275e83169953b71" providerId="LiveId" clId="{B68FB1EA-EF2C-6B4D-B474-E21E1F5FC1A0}" dt="2023-02-24T13:46:40.927" v="2866" actId="20577"/>
          <ac:spMkLst>
            <pc:docMk/>
            <pc:sldMk cId="1833472259" sldId="323"/>
            <ac:spMk id="3" creationId="{BEAC6FBD-E2D0-510D-701A-39262FA35C5D}"/>
          </ac:spMkLst>
        </pc:spChg>
      </pc:sldChg>
      <pc:sldChg chg="add">
        <pc:chgData name="Roussel Des Nzoyem" userId="7275e83169953b71" providerId="LiveId" clId="{B68FB1EA-EF2C-6B4D-B474-E21E1F5FC1A0}" dt="2023-02-24T09:20:54.732" v="1117"/>
        <pc:sldMkLst>
          <pc:docMk/>
          <pc:sldMk cId="2651941348" sldId="324"/>
        </pc:sldMkLst>
      </pc:sldChg>
    </pc:docChg>
  </pc:docChgLst>
  <pc:docChgLst>
    <pc:chgData name="Roussel Des Nzoyem" userId="7275e83169953b71" providerId="LiveId" clId="{C8AEEC63-CAE8-DC4D-AB68-61B996EDD1B9}"/>
    <pc:docChg chg="undo custSel addSld modSld sldOrd">
      <pc:chgData name="Roussel Des Nzoyem" userId="7275e83169953b71" providerId="LiveId" clId="{C8AEEC63-CAE8-DC4D-AB68-61B996EDD1B9}" dt="2023-04-27T12:13:54.920" v="873" actId="1076"/>
      <pc:docMkLst>
        <pc:docMk/>
      </pc:docMkLst>
      <pc:sldChg chg="delSp modSp add mod ord">
        <pc:chgData name="Roussel Des Nzoyem" userId="7275e83169953b71" providerId="LiveId" clId="{C8AEEC63-CAE8-DC4D-AB68-61B996EDD1B9}" dt="2023-04-27T10:43:02.347" v="67" actId="122"/>
        <pc:sldMkLst>
          <pc:docMk/>
          <pc:sldMk cId="852677878" sldId="325"/>
        </pc:sldMkLst>
        <pc:spChg chg="mod">
          <ac:chgData name="Roussel Des Nzoyem" userId="7275e83169953b71" providerId="LiveId" clId="{C8AEEC63-CAE8-DC4D-AB68-61B996EDD1B9}" dt="2023-04-27T10:43:02.347" v="67" actId="122"/>
          <ac:spMkLst>
            <pc:docMk/>
            <pc:sldMk cId="852677878" sldId="325"/>
            <ac:spMk id="2" creationId="{A775C7B4-E6DD-86A7-062E-0E40E39D2080}"/>
          </ac:spMkLst>
        </pc:spChg>
        <pc:spChg chg="del">
          <ac:chgData name="Roussel Des Nzoyem" userId="7275e83169953b71" providerId="LiveId" clId="{C8AEEC63-CAE8-DC4D-AB68-61B996EDD1B9}" dt="2023-04-27T10:42:53.226" v="66" actId="478"/>
          <ac:spMkLst>
            <pc:docMk/>
            <pc:sldMk cId="852677878" sldId="325"/>
            <ac:spMk id="3" creationId="{CDA357FB-01C1-9F68-D00E-9B7118666355}"/>
          </ac:spMkLst>
        </pc:spChg>
        <pc:spChg chg="mod">
          <ac:chgData name="Roussel Des Nzoyem" userId="7275e83169953b71" providerId="LiveId" clId="{C8AEEC63-CAE8-DC4D-AB68-61B996EDD1B9}" dt="2023-04-27T10:39:35.704" v="9" actId="20577"/>
          <ac:spMkLst>
            <pc:docMk/>
            <pc:sldMk cId="852677878" sldId="325"/>
            <ac:spMk id="5" creationId="{556035A8-1175-7A2C-D61B-4DB786845872}"/>
          </ac:spMkLst>
        </pc:spChg>
      </pc:sldChg>
      <pc:sldChg chg="modSp add ord modAnim">
        <pc:chgData name="Roussel Des Nzoyem" userId="7275e83169953b71" providerId="LiveId" clId="{C8AEEC63-CAE8-DC4D-AB68-61B996EDD1B9}" dt="2023-04-27T11:03:12.883" v="583" actId="20577"/>
        <pc:sldMkLst>
          <pc:docMk/>
          <pc:sldMk cId="627179346" sldId="326"/>
        </pc:sldMkLst>
        <pc:spChg chg="mod">
          <ac:chgData name="Roussel Des Nzoyem" userId="7275e83169953b71" providerId="LiveId" clId="{C8AEEC63-CAE8-DC4D-AB68-61B996EDD1B9}" dt="2023-04-27T11:03:12.883" v="583" actId="20577"/>
          <ac:spMkLst>
            <pc:docMk/>
            <pc:sldMk cId="627179346" sldId="326"/>
            <ac:spMk id="3" creationId="{BEAC6FBD-E2D0-510D-701A-39262FA35C5D}"/>
          </ac:spMkLst>
        </pc:spChg>
      </pc:sldChg>
      <pc:sldChg chg="modSp new mod">
        <pc:chgData name="Roussel Des Nzoyem" userId="7275e83169953b71" providerId="LiveId" clId="{C8AEEC63-CAE8-DC4D-AB68-61B996EDD1B9}" dt="2023-04-27T11:37:55.710" v="612" actId="20577"/>
        <pc:sldMkLst>
          <pc:docMk/>
          <pc:sldMk cId="2626482845" sldId="327"/>
        </pc:sldMkLst>
        <pc:spChg chg="mod">
          <ac:chgData name="Roussel Des Nzoyem" userId="7275e83169953b71" providerId="LiveId" clId="{C8AEEC63-CAE8-DC4D-AB68-61B996EDD1B9}" dt="2023-04-27T10:46:30.664" v="113" actId="20577"/>
          <ac:spMkLst>
            <pc:docMk/>
            <pc:sldMk cId="2626482845" sldId="327"/>
            <ac:spMk id="2" creationId="{D7270129-BA46-F353-5441-1274766F097E}"/>
          </ac:spMkLst>
        </pc:spChg>
        <pc:spChg chg="mod">
          <ac:chgData name="Roussel Des Nzoyem" userId="7275e83169953b71" providerId="LiveId" clId="{C8AEEC63-CAE8-DC4D-AB68-61B996EDD1B9}" dt="2023-04-27T11:37:55.710" v="612" actId="20577"/>
          <ac:spMkLst>
            <pc:docMk/>
            <pc:sldMk cId="2626482845" sldId="327"/>
            <ac:spMk id="3" creationId="{CDA9B1EC-31B4-BD4E-BA3F-CEB9A03C4299}"/>
          </ac:spMkLst>
        </pc:spChg>
      </pc:sldChg>
      <pc:sldChg chg="addSp delSp modSp new mod">
        <pc:chgData name="Roussel Des Nzoyem" userId="7275e83169953b71" providerId="LiveId" clId="{C8AEEC63-CAE8-DC4D-AB68-61B996EDD1B9}" dt="2023-04-27T12:13:54.920" v="873" actId="1076"/>
        <pc:sldMkLst>
          <pc:docMk/>
          <pc:sldMk cId="2413143772" sldId="328"/>
        </pc:sldMkLst>
        <pc:spChg chg="mod">
          <ac:chgData name="Roussel Des Nzoyem" userId="7275e83169953b71" providerId="LiveId" clId="{C8AEEC63-CAE8-DC4D-AB68-61B996EDD1B9}" dt="2023-04-27T10:51:09.680" v="180" actId="20577"/>
          <ac:spMkLst>
            <pc:docMk/>
            <pc:sldMk cId="2413143772" sldId="328"/>
            <ac:spMk id="2" creationId="{477FE659-7A36-AA27-020C-7053C8807BCD}"/>
          </ac:spMkLst>
        </pc:spChg>
        <pc:spChg chg="del mod">
          <ac:chgData name="Roussel Des Nzoyem" userId="7275e83169953b71" providerId="LiveId" clId="{C8AEEC63-CAE8-DC4D-AB68-61B996EDD1B9}" dt="2023-04-27T10:53:22.375" v="203" actId="478"/>
          <ac:spMkLst>
            <pc:docMk/>
            <pc:sldMk cId="2413143772" sldId="328"/>
            <ac:spMk id="3" creationId="{F45AE0DE-F2E1-313D-C73E-9589E0CA8839}"/>
          </ac:spMkLst>
        </pc:spChg>
        <pc:spChg chg="add mod">
          <ac:chgData name="Roussel Des Nzoyem" userId="7275e83169953b71" providerId="LiveId" clId="{C8AEEC63-CAE8-DC4D-AB68-61B996EDD1B9}" dt="2023-04-27T12:13:54.920" v="873" actId="1076"/>
          <ac:spMkLst>
            <pc:docMk/>
            <pc:sldMk cId="2413143772" sldId="328"/>
            <ac:spMk id="6" creationId="{07B71EC9-A799-F943-C805-EC8175B01ED9}"/>
          </ac:spMkLst>
        </pc:spChg>
        <pc:picChg chg="add mod">
          <ac:chgData name="Roussel Des Nzoyem" userId="7275e83169953b71" providerId="LiveId" clId="{C8AEEC63-CAE8-DC4D-AB68-61B996EDD1B9}" dt="2023-04-27T10:53:32.675" v="206" actId="1076"/>
          <ac:picMkLst>
            <pc:docMk/>
            <pc:sldMk cId="2413143772" sldId="328"/>
            <ac:picMk id="4" creationId="{8468DC5A-146C-9E6F-7FAC-FA2FB24D003A}"/>
          </ac:picMkLst>
        </pc:picChg>
        <pc:picChg chg="add mod">
          <ac:chgData name="Roussel Des Nzoyem" userId="7275e83169953b71" providerId="LiveId" clId="{C8AEEC63-CAE8-DC4D-AB68-61B996EDD1B9}" dt="2023-04-27T12:12:44.868" v="866" actId="14100"/>
          <ac:picMkLst>
            <pc:docMk/>
            <pc:sldMk cId="2413143772" sldId="328"/>
            <ac:picMk id="5" creationId="{15B939B8-E40F-A83C-63AB-8DE8F002A5D4}"/>
          </ac:picMkLst>
        </pc:picChg>
      </pc:sldChg>
    </pc:docChg>
  </pc:docChgLst>
  <pc:docChgLst>
    <pc:chgData name="Roussel D. NZOYEM" userId="7275e83169953b71" providerId="LiveId" clId="{63D50188-8AE2-4970-8BC2-CE52F13A994C}"/>
    <pc:docChg chg="undo custSel addSld modSld sldOrd">
      <pc:chgData name="Roussel D. NZOYEM" userId="7275e83169953b71" providerId="LiveId" clId="{63D50188-8AE2-4970-8BC2-CE52F13A994C}" dt="2022-11-25T14:07:58.180" v="1614" actId="113"/>
      <pc:docMkLst>
        <pc:docMk/>
      </pc:docMkLst>
      <pc:sldChg chg="modSp mod">
        <pc:chgData name="Roussel D. NZOYEM" userId="7275e83169953b71" providerId="LiveId" clId="{63D50188-8AE2-4970-8BC2-CE52F13A994C}" dt="2022-10-12T05:11:01.266" v="160" actId="20577"/>
        <pc:sldMkLst>
          <pc:docMk/>
          <pc:sldMk cId="908295255" sldId="271"/>
        </pc:sldMkLst>
        <pc:spChg chg="mod">
          <ac:chgData name="Roussel D. NZOYEM" userId="7275e83169953b71" providerId="LiveId" clId="{63D50188-8AE2-4970-8BC2-CE52F13A994C}" dt="2022-10-12T05:11:01.266" v="160" actId="20577"/>
          <ac:spMkLst>
            <pc:docMk/>
            <pc:sldMk cId="908295255" sldId="271"/>
            <ac:spMk id="5" creationId="{556035A8-1175-7A2C-D61B-4DB786845872}"/>
          </ac:spMkLst>
        </pc:spChg>
      </pc:sldChg>
      <pc:sldChg chg="addSp modSp mod modAnim">
        <pc:chgData name="Roussel D. NZOYEM" userId="7275e83169953b71" providerId="LiveId" clId="{63D50188-8AE2-4970-8BC2-CE52F13A994C}" dt="2022-10-04T00:17:25.646" v="157" actId="20577"/>
        <pc:sldMkLst>
          <pc:docMk/>
          <pc:sldMk cId="3897781793" sldId="272"/>
        </pc:sldMkLst>
        <pc:spChg chg="mod">
          <ac:chgData name="Roussel D. NZOYEM" userId="7275e83169953b71" providerId="LiveId" clId="{63D50188-8AE2-4970-8BC2-CE52F13A994C}" dt="2022-10-03T16:17:33.476" v="88" actId="20577"/>
          <ac:spMkLst>
            <pc:docMk/>
            <pc:sldMk cId="3897781793" sldId="272"/>
            <ac:spMk id="2" creationId="{0E4A2E56-6AC3-9871-A9D4-0F3FA6FBFFCB}"/>
          </ac:spMkLst>
        </pc:spChg>
        <pc:spChg chg="mod">
          <ac:chgData name="Roussel D. NZOYEM" userId="7275e83169953b71" providerId="LiveId" clId="{63D50188-8AE2-4970-8BC2-CE52F13A994C}" dt="2022-10-03T16:17:23.835" v="73" actId="113"/>
          <ac:spMkLst>
            <pc:docMk/>
            <pc:sldMk cId="3897781793" sldId="272"/>
            <ac:spMk id="5" creationId="{41DA9B2E-4B22-DB35-5D2A-AC99C80E20A0}"/>
          </ac:spMkLst>
        </pc:spChg>
        <pc:spChg chg="add mod">
          <ac:chgData name="Roussel D. NZOYEM" userId="7275e83169953b71" providerId="LiveId" clId="{63D50188-8AE2-4970-8BC2-CE52F13A994C}" dt="2022-10-03T16:18:22.084" v="142" actId="20577"/>
          <ac:spMkLst>
            <pc:docMk/>
            <pc:sldMk cId="3897781793" sldId="272"/>
            <ac:spMk id="6" creationId="{3F83C3FB-53A8-F07F-B3F2-BFF8BD93A527}"/>
          </ac:spMkLst>
        </pc:spChg>
        <pc:graphicFrameChg chg="add mod modGraphic">
          <ac:chgData name="Roussel D. NZOYEM" userId="7275e83169953b71" providerId="LiveId" clId="{63D50188-8AE2-4970-8BC2-CE52F13A994C}" dt="2022-10-04T00:17:25.646" v="157" actId="20577"/>
          <ac:graphicFrameMkLst>
            <pc:docMk/>
            <pc:sldMk cId="3897781793" sldId="272"/>
            <ac:graphicFrameMk id="3" creationId="{16010B91-1D95-7332-019F-B0EE00F2EAF0}"/>
          </ac:graphicFrameMkLst>
        </pc:graphicFrameChg>
        <pc:graphicFrameChg chg="mod modGraphic">
          <ac:chgData name="Roussel D. NZOYEM" userId="7275e83169953b71" providerId="LiveId" clId="{63D50188-8AE2-4970-8BC2-CE52F13A994C}" dt="2022-10-03T16:17:15.234" v="72" actId="1076"/>
          <ac:graphicFrameMkLst>
            <pc:docMk/>
            <pc:sldMk cId="3897781793" sldId="272"/>
            <ac:graphicFrameMk id="4" creationId="{F70508DC-B95D-7F4A-4AC9-6B3A940B6DEC}"/>
          </ac:graphicFrameMkLst>
        </pc:graphicFrameChg>
      </pc:sldChg>
      <pc:sldChg chg="addSp delSp modSp new mod">
        <pc:chgData name="Roussel D. NZOYEM" userId="7275e83169953b71" providerId="LiveId" clId="{63D50188-8AE2-4970-8BC2-CE52F13A994C}" dt="2022-10-12T05:13:39.746" v="213" actId="1076"/>
        <pc:sldMkLst>
          <pc:docMk/>
          <pc:sldMk cId="3539443772" sldId="273"/>
        </pc:sldMkLst>
        <pc:spChg chg="mod">
          <ac:chgData name="Roussel D. NZOYEM" userId="7275e83169953b71" providerId="LiveId" clId="{63D50188-8AE2-4970-8BC2-CE52F13A994C}" dt="2022-10-12T05:11:55.882" v="206" actId="20577"/>
          <ac:spMkLst>
            <pc:docMk/>
            <pc:sldMk cId="3539443772" sldId="273"/>
            <ac:spMk id="2" creationId="{62B74E93-C73E-3CC4-A259-8B1B9FD488D2}"/>
          </ac:spMkLst>
        </pc:spChg>
        <pc:spChg chg="del">
          <ac:chgData name="Roussel D. NZOYEM" userId="7275e83169953b71" providerId="LiveId" clId="{63D50188-8AE2-4970-8BC2-CE52F13A994C}" dt="2022-10-12T05:12:39.469" v="207" actId="22"/>
          <ac:spMkLst>
            <pc:docMk/>
            <pc:sldMk cId="3539443772" sldId="273"/>
            <ac:spMk id="3" creationId="{5203A636-E188-8C26-57C5-9229E97B82BA}"/>
          </ac:spMkLst>
        </pc:spChg>
        <pc:spChg chg="add del">
          <ac:chgData name="Roussel D. NZOYEM" userId="7275e83169953b71" providerId="LiveId" clId="{63D50188-8AE2-4970-8BC2-CE52F13A994C}" dt="2022-10-12T05:13:16.205" v="210" actId="22"/>
          <ac:spMkLst>
            <pc:docMk/>
            <pc:sldMk cId="3539443772" sldId="273"/>
            <ac:spMk id="7" creationId="{B719A298-9386-4E81-AF43-5A771C700621}"/>
          </ac:spMkLst>
        </pc:spChg>
        <pc:picChg chg="add mod ord">
          <ac:chgData name="Roussel D. NZOYEM" userId="7275e83169953b71" providerId="LiveId" clId="{63D50188-8AE2-4970-8BC2-CE52F13A994C}" dt="2022-10-12T05:12:44.033" v="208" actId="1076"/>
          <ac:picMkLst>
            <pc:docMk/>
            <pc:sldMk cId="3539443772" sldId="273"/>
            <ac:picMk id="5" creationId="{F3AA050D-8B53-4362-42DE-033F2D8063AC}"/>
          </ac:picMkLst>
        </pc:picChg>
        <pc:picChg chg="add mod">
          <ac:chgData name="Roussel D. NZOYEM" userId="7275e83169953b71" providerId="LiveId" clId="{63D50188-8AE2-4970-8BC2-CE52F13A994C}" dt="2022-10-12T05:13:39.746" v="213" actId="1076"/>
          <ac:picMkLst>
            <pc:docMk/>
            <pc:sldMk cId="3539443772" sldId="273"/>
            <ac:picMk id="9" creationId="{87853BFD-D4FD-F57D-7262-A6D9086A71A6}"/>
          </ac:picMkLst>
        </pc:picChg>
      </pc:sldChg>
      <pc:sldChg chg="addSp delSp modSp new mod">
        <pc:chgData name="Roussel D. NZOYEM" userId="7275e83169953b71" providerId="LiveId" clId="{63D50188-8AE2-4970-8BC2-CE52F13A994C}" dt="2022-10-12T05:16:03.607" v="257" actId="1076"/>
        <pc:sldMkLst>
          <pc:docMk/>
          <pc:sldMk cId="3171324765" sldId="274"/>
        </pc:sldMkLst>
        <pc:spChg chg="mod">
          <ac:chgData name="Roussel D. NZOYEM" userId="7275e83169953b71" providerId="LiveId" clId="{63D50188-8AE2-4970-8BC2-CE52F13A994C}" dt="2022-10-12T05:15:02.218" v="247" actId="20577"/>
          <ac:spMkLst>
            <pc:docMk/>
            <pc:sldMk cId="3171324765" sldId="274"/>
            <ac:spMk id="2" creationId="{E00C3C63-E2CE-A25E-D3F3-09B040DC1CDA}"/>
          </ac:spMkLst>
        </pc:spChg>
        <pc:spChg chg="del">
          <ac:chgData name="Roussel D. NZOYEM" userId="7275e83169953b71" providerId="LiveId" clId="{63D50188-8AE2-4970-8BC2-CE52F13A994C}" dt="2022-10-12T05:15:50.730" v="251" actId="478"/>
          <ac:spMkLst>
            <pc:docMk/>
            <pc:sldMk cId="3171324765" sldId="274"/>
            <ac:spMk id="3" creationId="{A6ABA459-6486-DAD0-8257-97570012D8D2}"/>
          </ac:spMkLst>
        </pc:spChg>
        <pc:picChg chg="add mod">
          <ac:chgData name="Roussel D. NZOYEM" userId="7275e83169953b71" providerId="LiveId" clId="{63D50188-8AE2-4970-8BC2-CE52F13A994C}" dt="2022-10-12T05:15:56.041" v="253" actId="1076"/>
          <ac:picMkLst>
            <pc:docMk/>
            <pc:sldMk cId="3171324765" sldId="274"/>
            <ac:picMk id="5" creationId="{5D244587-A2E5-4A3B-DA0A-71E727D04AA1}"/>
          </ac:picMkLst>
        </pc:picChg>
        <pc:picChg chg="add mod">
          <ac:chgData name="Roussel D. NZOYEM" userId="7275e83169953b71" providerId="LiveId" clId="{63D50188-8AE2-4970-8BC2-CE52F13A994C}" dt="2022-10-12T05:16:03.607" v="257" actId="1076"/>
          <ac:picMkLst>
            <pc:docMk/>
            <pc:sldMk cId="3171324765" sldId="274"/>
            <ac:picMk id="7" creationId="{5E76B0DE-A553-48C2-C0EC-7D74BF2C139F}"/>
          </ac:picMkLst>
        </pc:picChg>
      </pc:sldChg>
      <pc:sldChg chg="modSp new mod">
        <pc:chgData name="Roussel D. NZOYEM" userId="7275e83169953b71" providerId="LiveId" clId="{63D50188-8AE2-4970-8BC2-CE52F13A994C}" dt="2022-10-12T06:32:42.068" v="340" actId="20577"/>
        <pc:sldMkLst>
          <pc:docMk/>
          <pc:sldMk cId="168617468" sldId="275"/>
        </pc:sldMkLst>
        <pc:spChg chg="mod">
          <ac:chgData name="Roussel D. NZOYEM" userId="7275e83169953b71" providerId="LiveId" clId="{63D50188-8AE2-4970-8BC2-CE52F13A994C}" dt="2022-10-12T05:21:22.634" v="297" actId="20577"/>
          <ac:spMkLst>
            <pc:docMk/>
            <pc:sldMk cId="168617468" sldId="275"/>
            <ac:spMk id="2" creationId="{B2DB4C35-E53D-3D07-E79A-130FE799C856}"/>
          </ac:spMkLst>
        </pc:spChg>
        <pc:spChg chg="mod">
          <ac:chgData name="Roussel D. NZOYEM" userId="7275e83169953b71" providerId="LiveId" clId="{63D50188-8AE2-4970-8BC2-CE52F13A994C}" dt="2022-10-12T06:32:42.068" v="340" actId="20577"/>
          <ac:spMkLst>
            <pc:docMk/>
            <pc:sldMk cId="168617468" sldId="275"/>
            <ac:spMk id="3" creationId="{32E96FC1-9ECC-D7C9-3219-F29FA1DD0FBB}"/>
          </ac:spMkLst>
        </pc:spChg>
      </pc:sldChg>
      <pc:sldChg chg="modSp add mod ord">
        <pc:chgData name="Roussel D. NZOYEM" userId="7275e83169953b71" providerId="LiveId" clId="{63D50188-8AE2-4970-8BC2-CE52F13A994C}" dt="2022-10-15T08:30:49.472" v="349" actId="20577"/>
        <pc:sldMkLst>
          <pc:docMk/>
          <pc:sldMk cId="3236733669" sldId="276"/>
        </pc:sldMkLst>
        <pc:spChg chg="mod">
          <ac:chgData name="Roussel D. NZOYEM" userId="7275e83169953b71" providerId="LiveId" clId="{63D50188-8AE2-4970-8BC2-CE52F13A994C}" dt="2022-10-15T08:30:49.472" v="349" actId="20577"/>
          <ac:spMkLst>
            <pc:docMk/>
            <pc:sldMk cId="3236733669" sldId="276"/>
            <ac:spMk id="3" creationId="{CDA357FB-01C1-9F68-D00E-9B7118666355}"/>
          </ac:spMkLst>
        </pc:spChg>
        <pc:spChg chg="mod">
          <ac:chgData name="Roussel D. NZOYEM" userId="7275e83169953b71" providerId="LiveId" clId="{63D50188-8AE2-4970-8BC2-CE52F13A994C}" dt="2022-10-15T08:30:34.232" v="347" actId="20577"/>
          <ac:spMkLst>
            <pc:docMk/>
            <pc:sldMk cId="3236733669" sldId="276"/>
            <ac:spMk id="5" creationId="{556035A8-1175-7A2C-D61B-4DB786845872}"/>
          </ac:spMkLst>
        </pc:spChg>
      </pc:sldChg>
      <pc:sldChg chg="addSp delSp modSp add mod ord modAnim">
        <pc:chgData name="Roussel D. NZOYEM" userId="7275e83169953b71" providerId="LiveId" clId="{63D50188-8AE2-4970-8BC2-CE52F13A994C}" dt="2022-10-15T19:56:42.859" v="794" actId="1440"/>
        <pc:sldMkLst>
          <pc:docMk/>
          <pc:sldMk cId="1469982796" sldId="277"/>
        </pc:sldMkLst>
        <pc:spChg chg="mod">
          <ac:chgData name="Roussel D. NZOYEM" userId="7275e83169953b71" providerId="LiveId" clId="{63D50188-8AE2-4970-8BC2-CE52F13A994C}" dt="2022-10-15T08:49:19.398" v="658" actId="14100"/>
          <ac:spMkLst>
            <pc:docMk/>
            <pc:sldMk cId="1469982796" sldId="277"/>
            <ac:spMk id="3" creationId="{32E96FC1-9ECC-D7C9-3219-F29FA1DD0FBB}"/>
          </ac:spMkLst>
        </pc:spChg>
        <pc:spChg chg="add mod">
          <ac:chgData name="Roussel D. NZOYEM" userId="7275e83169953b71" providerId="LiveId" clId="{63D50188-8AE2-4970-8BC2-CE52F13A994C}" dt="2022-10-15T15:18:40.951" v="787" actId="404"/>
          <ac:spMkLst>
            <pc:docMk/>
            <pc:sldMk cId="1469982796" sldId="277"/>
            <ac:spMk id="5" creationId="{FA54A268-6336-7263-022E-D128DF9FAA8D}"/>
          </ac:spMkLst>
        </pc:spChg>
        <pc:spChg chg="add del">
          <ac:chgData name="Roussel D. NZOYEM" userId="7275e83169953b71" providerId="LiveId" clId="{63D50188-8AE2-4970-8BC2-CE52F13A994C}" dt="2022-10-15T08:43:55.114" v="554"/>
          <ac:spMkLst>
            <pc:docMk/>
            <pc:sldMk cId="1469982796" sldId="277"/>
            <ac:spMk id="8" creationId="{7E6324FA-1B30-81A8-9271-CA0718F36E58}"/>
          </ac:spMkLst>
        </pc:spChg>
        <pc:graphicFrameChg chg="add mod modGraphic">
          <ac:chgData name="Roussel D. NZOYEM" userId="7275e83169953b71" providerId="LiveId" clId="{63D50188-8AE2-4970-8BC2-CE52F13A994C}" dt="2022-10-15T16:18:42.266" v="789" actId="20577"/>
          <ac:graphicFrameMkLst>
            <pc:docMk/>
            <pc:sldMk cId="1469982796" sldId="277"/>
            <ac:graphicFrameMk id="4" creationId="{AF6B6651-CA85-46F4-5117-E66392FB2C80}"/>
          </ac:graphicFrameMkLst>
        </pc:graphicFrameChg>
        <pc:picChg chg="add mod">
          <ac:chgData name="Roussel D. NZOYEM" userId="7275e83169953b71" providerId="LiveId" clId="{63D50188-8AE2-4970-8BC2-CE52F13A994C}" dt="2022-10-15T08:53:08.360" v="703" actId="14100"/>
          <ac:picMkLst>
            <pc:docMk/>
            <pc:sldMk cId="1469982796" sldId="277"/>
            <ac:picMk id="7" creationId="{49309567-C840-7A52-CF56-BF282802EE16}"/>
          </ac:picMkLst>
        </pc:picChg>
        <pc:picChg chg="add mod">
          <ac:chgData name="Roussel D. NZOYEM" userId="7275e83169953b71" providerId="LiveId" clId="{63D50188-8AE2-4970-8BC2-CE52F13A994C}" dt="2022-10-15T08:52:11.837" v="683" actId="1076"/>
          <ac:picMkLst>
            <pc:docMk/>
            <pc:sldMk cId="1469982796" sldId="277"/>
            <ac:picMk id="10" creationId="{875A6E24-70E3-8516-A5ED-FF8ECE7EA5E9}"/>
          </ac:picMkLst>
        </pc:picChg>
        <pc:picChg chg="add mod">
          <ac:chgData name="Roussel D. NZOYEM" userId="7275e83169953b71" providerId="LiveId" clId="{63D50188-8AE2-4970-8BC2-CE52F13A994C}" dt="2022-10-15T19:56:42.859" v="794" actId="1440"/>
          <ac:picMkLst>
            <pc:docMk/>
            <pc:sldMk cId="1469982796" sldId="277"/>
            <ac:picMk id="12" creationId="{F9FBEFD1-8A50-2515-AFB3-F36AF69E6B1E}"/>
          </ac:picMkLst>
        </pc:picChg>
      </pc:sldChg>
      <pc:sldChg chg="addSp delSp modSp new mod">
        <pc:chgData name="Roussel D. NZOYEM" userId="7275e83169953b71" providerId="LiveId" clId="{63D50188-8AE2-4970-8BC2-CE52F13A994C}" dt="2022-10-16T01:23:58.901" v="821" actId="20577"/>
        <pc:sldMkLst>
          <pc:docMk/>
          <pc:sldMk cId="1661973683" sldId="278"/>
        </pc:sldMkLst>
        <pc:spChg chg="mod">
          <ac:chgData name="Roussel D. NZOYEM" userId="7275e83169953b71" providerId="LiveId" clId="{63D50188-8AE2-4970-8BC2-CE52F13A994C}" dt="2022-10-16T01:23:58.901" v="821" actId="20577"/>
          <ac:spMkLst>
            <pc:docMk/>
            <pc:sldMk cId="1661973683" sldId="278"/>
            <ac:spMk id="2" creationId="{1E8E9189-7AA2-78DC-34A5-18765E28A192}"/>
          </ac:spMkLst>
        </pc:spChg>
        <pc:spChg chg="del">
          <ac:chgData name="Roussel D. NZOYEM" userId="7275e83169953b71" providerId="LiveId" clId="{63D50188-8AE2-4970-8BC2-CE52F13A994C}" dt="2022-10-16T01:23:33.065" v="796" actId="478"/>
          <ac:spMkLst>
            <pc:docMk/>
            <pc:sldMk cId="1661973683" sldId="278"/>
            <ac:spMk id="3" creationId="{DDDC8482-FC54-2E52-B7E9-D8607F52C67E}"/>
          </ac:spMkLst>
        </pc:spChg>
        <pc:picChg chg="add mod">
          <ac:chgData name="Roussel D. NZOYEM" userId="7275e83169953b71" providerId="LiveId" clId="{63D50188-8AE2-4970-8BC2-CE52F13A994C}" dt="2022-10-16T01:23:37.879" v="799" actId="1076"/>
          <ac:picMkLst>
            <pc:docMk/>
            <pc:sldMk cId="1661973683" sldId="278"/>
            <ac:picMk id="5" creationId="{C27F5BAD-75B8-2E12-976A-BA261D30E6BD}"/>
          </ac:picMkLst>
        </pc:picChg>
      </pc:sldChg>
      <pc:sldChg chg="addSp delSp modSp new mod modAnim">
        <pc:chgData name="Roussel D. NZOYEM" userId="7275e83169953b71" providerId="LiveId" clId="{63D50188-8AE2-4970-8BC2-CE52F13A994C}" dt="2022-11-25T14:07:58.180" v="1614" actId="113"/>
        <pc:sldMkLst>
          <pc:docMk/>
          <pc:sldMk cId="2322035103" sldId="300"/>
        </pc:sldMkLst>
        <pc:spChg chg="mod">
          <ac:chgData name="Roussel D. NZOYEM" userId="7275e83169953b71" providerId="LiveId" clId="{63D50188-8AE2-4970-8BC2-CE52F13A994C}" dt="2022-11-25T13:56:59.099" v="1036" actId="5793"/>
          <ac:spMkLst>
            <pc:docMk/>
            <pc:sldMk cId="2322035103" sldId="300"/>
            <ac:spMk id="2" creationId="{6B38CFFB-288C-6B46-E9ED-E7BD23BF7A29}"/>
          </ac:spMkLst>
        </pc:spChg>
        <pc:spChg chg="del">
          <ac:chgData name="Roussel D. NZOYEM" userId="7275e83169953b71" providerId="LiveId" clId="{63D50188-8AE2-4970-8BC2-CE52F13A994C}" dt="2022-11-25T13:31:49.669" v="823" actId="22"/>
          <ac:spMkLst>
            <pc:docMk/>
            <pc:sldMk cId="2322035103" sldId="300"/>
            <ac:spMk id="3" creationId="{6CC90F4B-0CE2-EE56-240A-4AB1EFCB155A}"/>
          </ac:spMkLst>
        </pc:spChg>
        <pc:spChg chg="add mod">
          <ac:chgData name="Roussel D. NZOYEM" userId="7275e83169953b71" providerId="LiveId" clId="{63D50188-8AE2-4970-8BC2-CE52F13A994C}" dt="2022-11-25T14:00:41.048" v="1439" actId="1076"/>
          <ac:spMkLst>
            <pc:docMk/>
            <pc:sldMk cId="2322035103" sldId="300"/>
            <ac:spMk id="9" creationId="{E8B7C835-ACEB-E138-AE05-DE4B9E1F4ECD}"/>
          </ac:spMkLst>
        </pc:spChg>
        <pc:spChg chg="add mod">
          <ac:chgData name="Roussel D. NZOYEM" userId="7275e83169953b71" providerId="LiveId" clId="{63D50188-8AE2-4970-8BC2-CE52F13A994C}" dt="2022-11-25T14:07:58.180" v="1614" actId="113"/>
          <ac:spMkLst>
            <pc:docMk/>
            <pc:sldMk cId="2322035103" sldId="300"/>
            <ac:spMk id="10" creationId="{756F2506-E531-AF29-8F1F-F88559CD4F08}"/>
          </ac:spMkLst>
        </pc:spChg>
        <pc:spChg chg="add mod">
          <ac:chgData name="Roussel D. NZOYEM" userId="7275e83169953b71" providerId="LiveId" clId="{63D50188-8AE2-4970-8BC2-CE52F13A994C}" dt="2022-11-25T14:07:46.401" v="1611" actId="1076"/>
          <ac:spMkLst>
            <pc:docMk/>
            <pc:sldMk cId="2322035103" sldId="300"/>
            <ac:spMk id="13" creationId="{FEDFABDC-B1B0-772B-A06B-8BB9AF95DB17}"/>
          </ac:spMkLst>
        </pc:spChg>
        <pc:spChg chg="add del mod">
          <ac:chgData name="Roussel D. NZOYEM" userId="7275e83169953b71" providerId="LiveId" clId="{63D50188-8AE2-4970-8BC2-CE52F13A994C}" dt="2022-11-25T14:02:31.437" v="1510" actId="478"/>
          <ac:spMkLst>
            <pc:docMk/>
            <pc:sldMk cId="2322035103" sldId="300"/>
            <ac:spMk id="14" creationId="{E72C8E87-2783-E35B-72FC-E4F47C40727E}"/>
          </ac:spMkLst>
        </pc:spChg>
        <pc:picChg chg="add mod ord">
          <ac:chgData name="Roussel D. NZOYEM" userId="7275e83169953b71" providerId="LiveId" clId="{63D50188-8AE2-4970-8BC2-CE52F13A994C}" dt="2022-11-25T14:00:33.075" v="1437" actId="1076"/>
          <ac:picMkLst>
            <pc:docMk/>
            <pc:sldMk cId="2322035103" sldId="300"/>
            <ac:picMk id="5" creationId="{E6715DA2-BBAC-F79A-4D32-C95C849E6103}"/>
          </ac:picMkLst>
        </pc:picChg>
        <pc:picChg chg="add mod">
          <ac:chgData name="Roussel D. NZOYEM" userId="7275e83169953b71" providerId="LiveId" clId="{63D50188-8AE2-4970-8BC2-CE52F13A994C}" dt="2022-11-25T14:00:26.302" v="1434" actId="14100"/>
          <ac:picMkLst>
            <pc:docMk/>
            <pc:sldMk cId="2322035103" sldId="300"/>
            <ac:picMk id="7" creationId="{1C6F7B6E-D219-3C2B-5B1C-148FB64EB660}"/>
          </ac:picMkLst>
        </pc:picChg>
        <pc:picChg chg="add mod">
          <ac:chgData name="Roussel D. NZOYEM" userId="7275e83169953b71" providerId="LiveId" clId="{63D50188-8AE2-4970-8BC2-CE52F13A994C}" dt="2022-11-25T14:00:46.424" v="1442" actId="1076"/>
          <ac:picMkLst>
            <pc:docMk/>
            <pc:sldMk cId="2322035103" sldId="300"/>
            <ac:picMk id="12" creationId="{CC7D9A42-8F3E-6E0D-02EB-5AF2059E77E1}"/>
          </ac:picMkLst>
        </pc:picChg>
      </pc:sldChg>
      <pc:sldChg chg="modSp add mod ord">
        <pc:chgData name="Roussel D. NZOYEM" userId="7275e83169953b71" providerId="LiveId" clId="{63D50188-8AE2-4970-8BC2-CE52F13A994C}" dt="2022-11-25T14:06:55.089" v="1606" actId="20577"/>
        <pc:sldMkLst>
          <pc:docMk/>
          <pc:sldMk cId="1848780325" sldId="301"/>
        </pc:sldMkLst>
        <pc:spChg chg="mod">
          <ac:chgData name="Roussel D. NZOYEM" userId="7275e83169953b71" providerId="LiveId" clId="{63D50188-8AE2-4970-8BC2-CE52F13A994C}" dt="2022-11-25T14:06:55.089" v="1606" actId="20577"/>
          <ac:spMkLst>
            <pc:docMk/>
            <pc:sldMk cId="1848780325" sldId="301"/>
            <ac:spMk id="5" creationId="{556035A8-1175-7A2C-D61B-4DB786845872}"/>
          </ac:spMkLst>
        </pc:spChg>
      </pc:sldChg>
    </pc:docChg>
  </pc:docChgLst>
  <pc:docChgLst>
    <pc:chgData name="Roussel Des Nzoyem" userId="7275e83169953b71" providerId="LiveId" clId="{869EA5F5-84CE-354D-87F8-3A11142D66C6}"/>
    <pc:docChg chg="custSel addSld modSld">
      <pc:chgData name="Roussel Des Nzoyem" userId="7275e83169953b71" providerId="LiveId" clId="{869EA5F5-84CE-354D-87F8-3A11142D66C6}" dt="2023-02-10T13:13:30.471" v="170" actId="166"/>
      <pc:docMkLst>
        <pc:docMk/>
      </pc:docMkLst>
      <pc:sldChg chg="addSp delSp modSp new mod">
        <pc:chgData name="Roussel Des Nzoyem" userId="7275e83169953b71" providerId="LiveId" clId="{869EA5F5-84CE-354D-87F8-3A11142D66C6}" dt="2023-02-10T10:33:26.452" v="169" actId="14826"/>
        <pc:sldMkLst>
          <pc:docMk/>
          <pc:sldMk cId="2826568212" sldId="316"/>
        </pc:sldMkLst>
        <pc:spChg chg="mod">
          <ac:chgData name="Roussel Des Nzoyem" userId="7275e83169953b71" providerId="LiveId" clId="{869EA5F5-84CE-354D-87F8-3A11142D66C6}" dt="2023-02-10T09:52:13.253" v="135" actId="20577"/>
          <ac:spMkLst>
            <pc:docMk/>
            <pc:sldMk cId="2826568212" sldId="316"/>
            <ac:spMk id="2" creationId="{210CDBC0-2EE7-4685-A176-52D24499E5C3}"/>
          </ac:spMkLst>
        </pc:spChg>
        <pc:spChg chg="del">
          <ac:chgData name="Roussel Des Nzoyem" userId="7275e83169953b71" providerId="LiveId" clId="{869EA5F5-84CE-354D-87F8-3A11142D66C6}" dt="2023-02-10T00:27:01.592" v="3"/>
          <ac:spMkLst>
            <pc:docMk/>
            <pc:sldMk cId="2826568212" sldId="316"/>
            <ac:spMk id="3" creationId="{D9FA5D0E-A7C1-D150-A2BB-874DCE69B0BD}"/>
          </ac:spMkLst>
        </pc:spChg>
        <pc:spChg chg="add mod">
          <ac:chgData name="Roussel Des Nzoyem" userId="7275e83169953b71" providerId="LiveId" clId="{869EA5F5-84CE-354D-87F8-3A11142D66C6}" dt="2023-02-10T00:27:50.629" v="63" actId="20577"/>
          <ac:spMkLst>
            <pc:docMk/>
            <pc:sldMk cId="2826568212" sldId="316"/>
            <ac:spMk id="6" creationId="{4C9D81DE-760E-A833-0B14-175C5E9BE35C}"/>
          </ac:spMkLst>
        </pc:spChg>
        <pc:picChg chg="add del mod">
          <ac:chgData name="Roussel Des Nzoyem" userId="7275e83169953b71" providerId="LiveId" clId="{869EA5F5-84CE-354D-87F8-3A11142D66C6}" dt="2023-02-10T00:26:59.632" v="2"/>
          <ac:picMkLst>
            <pc:docMk/>
            <pc:sldMk cId="2826568212" sldId="316"/>
            <ac:picMk id="4" creationId="{00320B54-872D-790F-A161-0EB4D25B2D82}"/>
          </ac:picMkLst>
        </pc:picChg>
        <pc:picChg chg="add mod">
          <ac:chgData name="Roussel Des Nzoyem" userId="7275e83169953b71" providerId="LiveId" clId="{869EA5F5-84CE-354D-87F8-3A11142D66C6}" dt="2023-02-10T10:32:47.840" v="164" actId="1076"/>
          <ac:picMkLst>
            <pc:docMk/>
            <pc:sldMk cId="2826568212" sldId="316"/>
            <ac:picMk id="5" creationId="{19AB7617-D074-CFD1-60C9-CD06BF35BB1F}"/>
          </ac:picMkLst>
        </pc:picChg>
        <pc:picChg chg="add mod">
          <ac:chgData name="Roussel Des Nzoyem" userId="7275e83169953b71" providerId="LiveId" clId="{869EA5F5-84CE-354D-87F8-3A11142D66C6}" dt="2023-02-10T10:33:26.452" v="169" actId="14826"/>
          <ac:picMkLst>
            <pc:docMk/>
            <pc:sldMk cId="2826568212" sldId="316"/>
            <ac:picMk id="7" creationId="{9B56FFD7-2675-D286-D360-4BD37D85ED68}"/>
          </ac:picMkLst>
        </pc:picChg>
      </pc:sldChg>
      <pc:sldChg chg="addSp delSp modSp new mod">
        <pc:chgData name="Roussel Des Nzoyem" userId="7275e83169953b71" providerId="LiveId" clId="{869EA5F5-84CE-354D-87F8-3A11142D66C6}" dt="2023-02-10T13:13:30.471" v="170" actId="166"/>
        <pc:sldMkLst>
          <pc:docMk/>
          <pc:sldMk cId="2501868386" sldId="317"/>
        </pc:sldMkLst>
        <pc:spChg chg="mod">
          <ac:chgData name="Roussel Des Nzoyem" userId="7275e83169953b71" providerId="LiveId" clId="{869EA5F5-84CE-354D-87F8-3A11142D66C6}" dt="2023-02-10T09:52:32.814" v="163" actId="20577"/>
          <ac:spMkLst>
            <pc:docMk/>
            <pc:sldMk cId="2501868386" sldId="317"/>
            <ac:spMk id="2" creationId="{3475BDE3-8513-B9F2-D46C-1266AFE8115C}"/>
          </ac:spMkLst>
        </pc:spChg>
        <pc:spChg chg="del">
          <ac:chgData name="Roussel Des Nzoyem" userId="7275e83169953b71" providerId="LiveId" clId="{869EA5F5-84CE-354D-87F8-3A11142D66C6}" dt="2023-02-10T00:28:20.715" v="65"/>
          <ac:spMkLst>
            <pc:docMk/>
            <pc:sldMk cId="2501868386" sldId="317"/>
            <ac:spMk id="3" creationId="{05252C09-F904-3FED-A059-6E08E975AC82}"/>
          </ac:spMkLst>
        </pc:spChg>
        <pc:picChg chg="add mod">
          <ac:chgData name="Roussel Des Nzoyem" userId="7275e83169953b71" providerId="LiveId" clId="{869EA5F5-84CE-354D-87F8-3A11142D66C6}" dt="2023-02-10T00:28:44.738" v="66" actId="14100"/>
          <ac:picMkLst>
            <pc:docMk/>
            <pc:sldMk cId="2501868386" sldId="317"/>
            <ac:picMk id="4" creationId="{5F52573E-CEA8-24EC-7936-CF0BE7041146}"/>
          </ac:picMkLst>
        </pc:picChg>
        <pc:picChg chg="add mod">
          <ac:chgData name="Roussel Des Nzoyem" userId="7275e83169953b71" providerId="LiveId" clId="{869EA5F5-84CE-354D-87F8-3A11142D66C6}" dt="2023-02-10T13:13:30.471" v="170" actId="166"/>
          <ac:picMkLst>
            <pc:docMk/>
            <pc:sldMk cId="2501868386" sldId="317"/>
            <ac:picMk id="5" creationId="{506CD376-26A9-8374-732E-67564FE7079C}"/>
          </ac:picMkLst>
        </pc:picChg>
        <pc:picChg chg="add mod">
          <ac:chgData name="Roussel Des Nzoyem" userId="7275e83169953b71" providerId="LiveId" clId="{869EA5F5-84CE-354D-87F8-3A11142D66C6}" dt="2023-02-10T00:29:54.622" v="72" actId="14100"/>
          <ac:picMkLst>
            <pc:docMk/>
            <pc:sldMk cId="2501868386" sldId="317"/>
            <ac:picMk id="6" creationId="{FCD0CE8E-A8EC-2396-10E9-4A5AEEBB4AC6}"/>
          </ac:picMkLst>
        </pc:picChg>
      </pc:sldChg>
      <pc:sldChg chg="modSp add mod">
        <pc:chgData name="Roussel Des Nzoyem" userId="7275e83169953b71" providerId="LiveId" clId="{869EA5F5-84CE-354D-87F8-3A11142D66C6}" dt="2023-02-10T09:51:37.261" v="107" actId="20577"/>
        <pc:sldMkLst>
          <pc:docMk/>
          <pc:sldMk cId="1949780797" sldId="318"/>
        </pc:sldMkLst>
        <pc:spChg chg="mod">
          <ac:chgData name="Roussel Des Nzoyem" userId="7275e83169953b71" providerId="LiveId" clId="{869EA5F5-84CE-354D-87F8-3A11142D66C6}" dt="2023-02-10T09:51:37.261" v="107" actId="20577"/>
          <ac:spMkLst>
            <pc:docMk/>
            <pc:sldMk cId="1949780797" sldId="318"/>
            <ac:spMk id="3" creationId="{CDA357FB-01C1-9F68-D00E-9B7118666355}"/>
          </ac:spMkLst>
        </pc:spChg>
        <pc:spChg chg="mod">
          <ac:chgData name="Roussel Des Nzoyem" userId="7275e83169953b71" providerId="LiveId" clId="{869EA5F5-84CE-354D-87F8-3A11142D66C6}" dt="2023-02-10T09:51:07.399" v="83" actId="20577"/>
          <ac:spMkLst>
            <pc:docMk/>
            <pc:sldMk cId="1949780797" sldId="318"/>
            <ac:spMk id="5" creationId="{556035A8-1175-7A2C-D61B-4DB786845872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CB6AFF-DEE4-9646-9D77-DD18631915F9}" type="datetimeFigureOut">
              <a:rPr lang="en-GB" smtClean="0"/>
              <a:t>29/11/2023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C2BD69-EB84-144C-B269-8BD2774534C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18235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C2BD69-EB84-144C-B269-8BD2774534C3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84344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801624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991600" y="4960137"/>
            <a:ext cx="2819399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6AD6EE87-EBD5-4F12-A48A-63ACA297AC8F}" type="datetimeFigureOut">
              <a:rPr lang="en-US" dirty="0"/>
              <a:t>11/29/23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712200" y="524378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73815-2707-4475-8F1A-B873CB631BB4}" type="datetimeFigureOut">
              <a:rPr lang="en-US" dirty="0"/>
              <a:t>11/29/23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AFB99-0EAB-4182-AFF8-E214C82A68F6}" type="datetimeFigureOut">
              <a:rPr lang="en-US" dirty="0"/>
              <a:t>11/29/23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 b="1" i="0">
                <a:latin typeface="Kigelia" panose="020B0503040502020203" pitchFamily="34" charset="0"/>
                <a:ea typeface="Kigelia" panose="020B0503040502020203" pitchFamily="34" charset="0"/>
                <a:cs typeface="Kigelia" panose="020B0503040502020203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defRPr>
            </a:lvl1pPr>
            <a:lvl2pPr>
              <a:buClr>
                <a:srgbClr val="7030A0"/>
              </a:buClr>
              <a:defRPr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defRPr>
            </a:lvl2pPr>
            <a:lvl3pPr>
              <a:buClr>
                <a:srgbClr val="00B050"/>
              </a:buClr>
              <a:defRPr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defRPr>
            </a:lvl3pPr>
            <a:lvl4pPr>
              <a:buClr>
                <a:srgbClr val="FF0000"/>
              </a:buClr>
              <a:defRPr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defRPr>
            </a:lvl4pPr>
            <a:lvl5pPr>
              <a:defRPr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3794B-289A-4A80-97D7-111025398D45}" type="datetimeFigureOut">
              <a:rPr lang="en-US" dirty="0"/>
              <a:t>11/29/23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1015F-7CC6-4D0A-9D87-873EA4C304CC}" type="datetimeFigureOut">
              <a:rPr lang="en-US" dirty="0"/>
              <a:t>11/29/23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6A301-0538-44EC-B09D-202E1042A48B}" type="datetimeFigureOut">
              <a:rPr lang="en-US" dirty="0"/>
              <a:t>11/29/23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9574A-8875-45EF-8EA2-3CAA0F7ABC4C}" type="datetimeFigureOut">
              <a:rPr lang="en-US" dirty="0"/>
              <a:t>11/29/23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F4D4C-5367-4C26-9E2B-D8088D7FCA81}" type="datetimeFigureOut">
              <a:rPr lang="en-US" dirty="0"/>
              <a:t>11/29/23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91E96-98B0-4413-9547-46F3504108EF}" type="datetimeFigureOut">
              <a:rPr lang="en-US" dirty="0"/>
              <a:t>11/29/23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68B11-C5A8-448C-8CE9-B1A273C79CFC}" type="datetimeFigureOut">
              <a:rPr lang="en-US" dirty="0"/>
              <a:t>11/29/23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16CA0-919D-4A49-9C8A-62FDFB3A5183}" type="datetimeFigureOut">
              <a:rPr lang="en-US" dirty="0"/>
              <a:t>11/29/23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E5644-1E61-4311-A31E-84CB9C7AA8A9}" type="slidenum">
              <a:rPr lang="en-US" dirty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265727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1927952"/>
            <a:ext cx="9720073" cy="4381408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90298CD5-6C1E-4009-B41F-6DF62E31D3BE}" type="datetimeFigureOut">
              <a:rPr lang="en-US" dirty="0"/>
              <a:pPr/>
              <a:t>11/29/23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73017" y="558335"/>
            <a:ext cx="0" cy="914400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forms.office.com/e/XRcZ3SJcii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23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python/python_for_loops.asp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codemakersweekly" TargetMode="External"/><Relationship Id="rId2" Type="http://schemas.openxmlformats.org/officeDocument/2006/relationships/hyperlink" Target="https://bit.ly/codemakers2023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github.com/ddrous/ks3-project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utorialspoint.com/python/" TargetMode="External"/><Relationship Id="rId2" Type="http://schemas.openxmlformats.org/officeDocument/2006/relationships/hyperlink" Target="https://www.w3schools.com/python/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forms.office.com/e/XRcZ3SJcii" TargetMode="External"/><Relationship Id="rId2" Type="http://schemas.openxmlformats.org/officeDocument/2006/relationships/hyperlink" Target="https://forms.office.com/e/LrqDfNjYtD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drous/ks3-project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1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4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n abstract connection in pale grey background">
            <a:extLst>
              <a:ext uri="{FF2B5EF4-FFF2-40B4-BE49-F238E27FC236}">
                <a16:creationId xmlns:a16="http://schemas.microsoft.com/office/drawing/2014/main" id="{5D4A2004-39B0-FEDE-27D9-669E759A5C2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" b="3"/>
          <a:stretch/>
        </p:blipFill>
        <p:spPr>
          <a:xfrm>
            <a:off x="20" y="975"/>
            <a:ext cx="12191980" cy="6858000"/>
          </a:xfrm>
          <a:prstGeom prst="rect">
            <a:avLst/>
          </a:prstGeom>
          <a:gradFill>
            <a:gsLst>
              <a:gs pos="35000">
                <a:schemeClr val="accent1">
                  <a:lumMod val="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sp>
        <p:nvSpPr>
          <p:cNvPr id="17" name="Rectangle 13">
            <a:extLst>
              <a:ext uri="{FF2B5EF4-FFF2-40B4-BE49-F238E27FC236}">
                <a16:creationId xmlns:a16="http://schemas.microsoft.com/office/drawing/2014/main" id="{EAA48FC5-3C83-4F1B-BC33-DF0B588F8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96786" y="3064931"/>
            <a:ext cx="8295215" cy="2488568"/>
          </a:xfrm>
          <a:prstGeom prst="rect">
            <a:avLst/>
          </a:prstGeom>
          <a:solidFill>
            <a:srgbClr val="000001">
              <a:alpha val="7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74086D-2899-6089-2A08-F498246BCB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09349" y="3631962"/>
            <a:ext cx="7501650" cy="978102"/>
          </a:xfrm>
        </p:spPr>
        <p:txBody>
          <a:bodyPr anchor="b">
            <a:normAutofit fontScale="90000"/>
          </a:bodyPr>
          <a:lstStyle/>
          <a:p>
            <a:pPr algn="ctr"/>
            <a:r>
              <a:rPr lang="en-GB" sz="8000" b="1" u="none" strike="noStrike" dirty="0">
                <a:solidFill>
                  <a:srgbClr val="FFFFFF"/>
                </a:solidFill>
                <a:effectLst/>
                <a:latin typeface="PT Mono" panose="02060509020205020204" pitchFamily="49" charset="77"/>
                <a:ea typeface="CMU Bright SemiBold" panose="02000603000000000000" pitchFamily="2" charset="0"/>
                <a:cs typeface="CMU Bright SemiBold" panose="02000603000000000000" pitchFamily="2" charset="0"/>
              </a:rPr>
              <a:t>CODEMAKERS</a:t>
            </a:r>
            <a:r>
              <a:rPr lang="en-GB" sz="4000" b="1" i="0" u="none" strike="noStrike" dirty="0">
                <a:solidFill>
                  <a:srgbClr val="FFFFFF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GB" sz="3100" b="1" i="0" u="none" strike="noStrike" dirty="0">
                <a:solidFill>
                  <a:srgbClr val="FFFFFF"/>
                </a:solidFill>
                <a:effectLst/>
                <a:latin typeface="Kigelia" panose="020B0503040502020203" pitchFamily="34" charset="0"/>
                <a:ea typeface="Kigelia" panose="020B0503040502020203" pitchFamily="34" charset="0"/>
                <a:cs typeface="Kigelia" panose="020B0503040502020203" pitchFamily="34" charset="0"/>
              </a:rPr>
              <a:t>Cotham 2023</a:t>
            </a:r>
            <a:endParaRPr lang="en-GB" sz="3100" dirty="0">
              <a:solidFill>
                <a:srgbClr val="FFFFFF"/>
              </a:solidFill>
              <a:latin typeface="Kigelia" panose="020B0503040502020203" pitchFamily="34" charset="0"/>
              <a:ea typeface="Kigelia" panose="020B0503040502020203" pitchFamily="34" charset="0"/>
              <a:cs typeface="Kigelia" panose="020B0503040502020203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7EAC1E-4E79-9486-978E-76F73AFB3C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09349" y="4779313"/>
            <a:ext cx="7501650" cy="514816"/>
          </a:xfrm>
        </p:spPr>
        <p:txBody>
          <a:bodyPr anchor="t">
            <a:normAutofit fontScale="85000" lnSpcReduction="20000"/>
          </a:bodyPr>
          <a:lstStyle/>
          <a:p>
            <a:r>
              <a:rPr lang="en-GB" b="1" dirty="0">
                <a:solidFill>
                  <a:srgbClr val="FFFFFF"/>
                </a:solidFill>
              </a:rPr>
              <a:t>Roussel, Joe, Liv, Paul, </a:t>
            </a:r>
            <a:r>
              <a:rPr lang="en-GB" b="1" dirty="0" err="1">
                <a:solidFill>
                  <a:srgbClr val="FFFFFF"/>
                </a:solidFill>
              </a:rPr>
              <a:t>Umad</a:t>
            </a:r>
            <a:r>
              <a:rPr lang="en-GB" b="1" dirty="0">
                <a:solidFill>
                  <a:srgbClr val="FFFFFF"/>
                </a:solidFill>
              </a:rPr>
              <a:t>, </a:t>
            </a:r>
            <a:r>
              <a:rPr lang="en-GB" b="1" dirty="0" err="1">
                <a:solidFill>
                  <a:srgbClr val="FFFFFF"/>
                </a:solidFill>
              </a:rPr>
              <a:t>Anss</a:t>
            </a:r>
            <a:endParaRPr lang="en-GB" b="1" dirty="0">
              <a:solidFill>
                <a:srgbClr val="FFFFFF"/>
              </a:solidFill>
            </a:endParaRPr>
          </a:p>
          <a:p>
            <a:r>
              <a:rPr lang="en-GB" dirty="0">
                <a:solidFill>
                  <a:srgbClr val="FFFFFF"/>
                </a:solidFill>
              </a:rPr>
              <a:t>Outreach Team – Faculty of Engineering </a:t>
            </a:r>
          </a:p>
          <a:p>
            <a:endParaRPr lang="en-GB" dirty="0">
              <a:solidFill>
                <a:srgbClr val="FFFFFF"/>
              </a:solidFill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2F01714-1A39-4194-BD47-8A9960C599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09349" y="4666480"/>
            <a:ext cx="6832499" cy="0"/>
          </a:xfrm>
          <a:prstGeom prst="line">
            <a:avLst/>
          </a:prstGeom>
          <a:ln w="22225">
            <a:solidFill>
              <a:srgbClr val="A4CEFF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508F7D-8D62-7D67-0A74-431CAACDA54E}"/>
              </a:ext>
            </a:extLst>
          </p:cNvPr>
          <p:cNvSpPr txBox="1"/>
          <p:nvPr/>
        </p:nvSpPr>
        <p:spPr>
          <a:xfrm>
            <a:off x="10628671" y="119953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8891532D-91E0-2191-0B06-18E90DF822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7283" y="1199535"/>
            <a:ext cx="4369812" cy="1320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16501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90A810-B132-36BF-5A9F-667533107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you want to build ?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9D54E68-39EA-2A7E-2427-94BC9B4E215E}"/>
              </a:ext>
            </a:extLst>
          </p:cNvPr>
          <p:cNvGrpSpPr/>
          <p:nvPr/>
        </p:nvGrpSpPr>
        <p:grpSpPr>
          <a:xfrm>
            <a:off x="231226" y="1471844"/>
            <a:ext cx="7766870" cy="4045806"/>
            <a:chOff x="231226" y="1471844"/>
            <a:chExt cx="7766870" cy="4045806"/>
          </a:xfrm>
        </p:grpSpPr>
        <p:pic>
          <p:nvPicPr>
            <p:cNvPr id="1026" name="Picture 2" descr="How to Create a GUI Piano in Python - YouTube">
              <a:extLst>
                <a:ext uri="{FF2B5EF4-FFF2-40B4-BE49-F238E27FC236}">
                  <a16:creationId xmlns:a16="http://schemas.microsoft.com/office/drawing/2014/main" id="{AFC5070B-F407-EC04-7F50-100E469FC4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6160" y="1471844"/>
              <a:ext cx="6437003" cy="36208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5A353F9-3B83-50D3-BE48-EE2E2506143F}"/>
                </a:ext>
              </a:extLst>
            </p:cNvPr>
            <p:cNvSpPr txBox="1"/>
            <p:nvPr/>
          </p:nvSpPr>
          <p:spPr>
            <a:xfrm>
              <a:off x="231226" y="5148318"/>
              <a:ext cx="77668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PT Mono" panose="02060509020205020204" pitchFamily="49" charset="77"/>
                </a:rPr>
                <a:t>Piano</a:t>
              </a:r>
              <a:r>
                <a:rPr lang="en-US" dirty="0">
                  <a:latin typeface="PT Mono" panose="02060509020205020204" pitchFamily="49" charset="77"/>
                </a:rPr>
                <a:t>, from https://</a:t>
              </a:r>
              <a:r>
                <a:rPr lang="en-US" dirty="0" err="1">
                  <a:latin typeface="PT Mono" panose="02060509020205020204" pitchFamily="49" charset="77"/>
                </a:rPr>
                <a:t>www.youtube.com</a:t>
              </a:r>
              <a:r>
                <a:rPr lang="en-US" dirty="0">
                  <a:latin typeface="PT Mono" panose="02060509020205020204" pitchFamily="49" charset="77"/>
                </a:rPr>
                <a:t>/</a:t>
              </a:r>
              <a:r>
                <a:rPr lang="en-US" dirty="0" err="1">
                  <a:latin typeface="PT Mono" panose="02060509020205020204" pitchFamily="49" charset="77"/>
                </a:rPr>
                <a:t>watch?v</a:t>
              </a:r>
              <a:r>
                <a:rPr lang="en-US" dirty="0">
                  <a:latin typeface="PT Mono" panose="02060509020205020204" pitchFamily="49" charset="77"/>
                </a:rPr>
                <a:t>=l6a9yLb1wiE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70A9C945-21B1-B0AC-2D39-285CCD9B423B}"/>
              </a:ext>
            </a:extLst>
          </p:cNvPr>
          <p:cNvGrpSpPr/>
          <p:nvPr/>
        </p:nvGrpSpPr>
        <p:grpSpPr>
          <a:xfrm>
            <a:off x="4700847" y="1607491"/>
            <a:ext cx="7491153" cy="5071213"/>
            <a:chOff x="4700847" y="1607491"/>
            <a:chExt cx="7491153" cy="5071213"/>
          </a:xfrm>
        </p:grpSpPr>
        <p:pic>
          <p:nvPicPr>
            <p:cNvPr id="1028" name="Picture 4" descr="A classic Tetris game created with Codex - API - OpenAI Developer Forum">
              <a:extLst>
                <a:ext uri="{FF2B5EF4-FFF2-40B4-BE49-F238E27FC236}">
                  <a16:creationId xmlns:a16="http://schemas.microsoft.com/office/drawing/2014/main" id="{80762FF5-60FF-7924-6FED-8B10353F3E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42474" y="1607491"/>
              <a:ext cx="5062677" cy="46912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46E2C22-5A51-50F0-870B-83555A3710BE}"/>
                </a:ext>
              </a:extLst>
            </p:cNvPr>
            <p:cNvSpPr txBox="1"/>
            <p:nvPr/>
          </p:nvSpPr>
          <p:spPr>
            <a:xfrm>
              <a:off x="4700847" y="6309372"/>
              <a:ext cx="74911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PT Mono" panose="02060509020205020204" pitchFamily="49" charset="77"/>
                </a:rPr>
                <a:t>Tetris</a:t>
              </a:r>
              <a:r>
                <a:rPr lang="en-US" dirty="0">
                  <a:latin typeface="PT Mono" panose="02060509020205020204" pitchFamily="49" charset="77"/>
                </a:rPr>
                <a:t>, from https://</a:t>
              </a:r>
              <a:r>
                <a:rPr lang="en-US" dirty="0" err="1">
                  <a:latin typeface="PT Mono" panose="02060509020205020204" pitchFamily="49" charset="77"/>
                </a:rPr>
                <a:t>github.com</a:t>
              </a:r>
              <a:r>
                <a:rPr lang="en-US" dirty="0">
                  <a:latin typeface="PT Mono" panose="02060509020205020204" pitchFamily="49" charset="77"/>
                </a:rPr>
                <a:t>/</a:t>
              </a:r>
              <a:r>
                <a:rPr lang="en-US" dirty="0" err="1">
                  <a:latin typeface="PT Mono" panose="02060509020205020204" pitchFamily="49" charset="77"/>
                </a:rPr>
                <a:t>vertinski</a:t>
              </a:r>
              <a:r>
                <a:rPr lang="en-US" dirty="0">
                  <a:latin typeface="PT Mono" panose="02060509020205020204" pitchFamily="49" charset="77"/>
                </a:rPr>
                <a:t>/</a:t>
              </a:r>
              <a:r>
                <a:rPr lang="en-US" dirty="0" err="1">
                  <a:latin typeface="PT Mono" panose="02060509020205020204" pitchFamily="49" charset="77"/>
                </a:rPr>
                <a:t>tetris_game</a:t>
              </a:r>
              <a:endParaRPr lang="en-US" dirty="0">
                <a:latin typeface="PT Mono" panose="02060509020205020204" pitchFamily="49" charset="7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65504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D3ED7-DA82-8071-6ED6-5C6E58D42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variable ?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B8A61DE-5781-3574-67A2-E49201754AE8}"/>
              </a:ext>
            </a:extLst>
          </p:cNvPr>
          <p:cNvCxnSpPr/>
          <p:nvPr/>
        </p:nvCxnSpPr>
        <p:spPr>
          <a:xfrm>
            <a:off x="6088801" y="1509912"/>
            <a:ext cx="0" cy="4582510"/>
          </a:xfrm>
          <a:prstGeom prst="line">
            <a:avLst/>
          </a:prstGeom>
          <a:ln w="38100" cap="rnd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CBA2A36-146B-FF8E-7EB8-62383954FDCE}"/>
              </a:ext>
            </a:extLst>
          </p:cNvPr>
          <p:cNvSpPr txBox="1"/>
          <p:nvPr/>
        </p:nvSpPr>
        <p:spPr>
          <a:xfrm>
            <a:off x="6533217" y="2297447"/>
            <a:ext cx="3844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 see the content of the box, you write: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700EF55-05A5-25C3-75E1-D8A1F7961CA7}"/>
              </a:ext>
            </a:extLst>
          </p:cNvPr>
          <p:cNvSpPr txBox="1"/>
          <p:nvPr/>
        </p:nvSpPr>
        <p:spPr>
          <a:xfrm>
            <a:off x="6530059" y="2864589"/>
            <a:ext cx="51365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GB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dirty="0">
                <a:solidFill>
                  <a:srgbClr val="A52A2A"/>
                </a:solidFill>
                <a:latin typeface="Consolas" panose="020B0609020204030204" pitchFamily="49" charset="0"/>
              </a:rPr>
              <a:t>"</a:t>
            </a:r>
            <a:r>
              <a:rPr lang="en-GB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The current value </a:t>
            </a:r>
            <a:r>
              <a:rPr lang="en-GB" dirty="0">
                <a:solidFill>
                  <a:srgbClr val="A52A2A"/>
                </a:solidFill>
                <a:latin typeface="Consolas" panose="020B0609020204030204" pitchFamily="49" charset="0"/>
              </a:rPr>
              <a:t>is:</a:t>
            </a:r>
            <a:r>
              <a:rPr lang="en-GB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”</a:t>
            </a:r>
            <a:r>
              <a:rPr lang="en-GB" b="0" i="0" dirty="0">
                <a:effectLst/>
                <a:latin typeface="Consolas" panose="020B0609020204030204" pitchFamily="49" charset="0"/>
              </a:rPr>
              <a:t>,</a:t>
            </a:r>
            <a:r>
              <a:rPr lang="en-GB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i="0" dirty="0" err="1">
                <a:solidFill>
                  <a:srgbClr val="FFC000"/>
                </a:solidFill>
                <a:effectLst/>
                <a:latin typeface="Consolas" panose="020B0609020204030204" pitchFamily="49" charset="0"/>
              </a:rPr>
              <a:t>my_var</a:t>
            </a:r>
            <a:r>
              <a:rPr lang="en-GB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0B3577D-A253-E704-E81E-13E6890FADE4}"/>
              </a:ext>
            </a:extLst>
          </p:cNvPr>
          <p:cNvSpPr txBox="1"/>
          <p:nvPr/>
        </p:nvSpPr>
        <p:spPr>
          <a:xfrm>
            <a:off x="6565794" y="4017451"/>
            <a:ext cx="3901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You can give instructions to the computer.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43D7736-02C9-6A27-3EAC-72A3AC8CACFA}"/>
              </a:ext>
            </a:extLst>
          </p:cNvPr>
          <p:cNvSpPr txBox="1"/>
          <p:nvPr/>
        </p:nvSpPr>
        <p:spPr>
          <a:xfrm>
            <a:off x="6570160" y="4558196"/>
            <a:ext cx="49560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 err="1">
                <a:solidFill>
                  <a:srgbClr val="FFC000"/>
                </a:solidFill>
                <a:latin typeface="Consolas" panose="020B0609020204030204" pitchFamily="49" charset="0"/>
              </a:rPr>
              <a:t>m</a:t>
            </a:r>
            <a:r>
              <a:rPr lang="en-GB" b="0" i="0" dirty="0" err="1">
                <a:solidFill>
                  <a:srgbClr val="FFC000"/>
                </a:solidFill>
                <a:effectLst/>
                <a:latin typeface="Consolas" panose="020B0609020204030204" pitchFamily="49" charset="0"/>
              </a:rPr>
              <a:t>y_var</a:t>
            </a:r>
            <a:r>
              <a:rPr lang="en-GB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 </a:t>
            </a:r>
            <a:r>
              <a:rPr lang="en-GB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GB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"Enter username:"</a:t>
            </a:r>
            <a:r>
              <a:rPr lang="en-GB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218271D-AA86-DD8D-A53D-F895C7607E23}"/>
              </a:ext>
            </a:extLst>
          </p:cNvPr>
          <p:cNvSpPr txBox="1"/>
          <p:nvPr/>
        </p:nvSpPr>
        <p:spPr>
          <a:xfrm>
            <a:off x="6570160" y="4807182"/>
            <a:ext cx="50403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GB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"Username is: "</a:t>
            </a:r>
            <a:r>
              <a:rPr lang="en-GB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+ </a:t>
            </a:r>
            <a:r>
              <a:rPr lang="en-GB" b="0" i="0" dirty="0" err="1">
                <a:solidFill>
                  <a:srgbClr val="FFC000"/>
                </a:solidFill>
                <a:effectLst/>
                <a:latin typeface="Consolas" panose="020B0609020204030204" pitchFamily="49" charset="0"/>
              </a:rPr>
              <a:t>my_var</a:t>
            </a:r>
            <a:r>
              <a:rPr lang="en-GB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dirty="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B7D215A-9E39-E527-B683-5092EEC2B9A9}"/>
              </a:ext>
            </a:extLst>
          </p:cNvPr>
          <p:cNvGrpSpPr/>
          <p:nvPr/>
        </p:nvGrpSpPr>
        <p:grpSpPr>
          <a:xfrm>
            <a:off x="891767" y="2114964"/>
            <a:ext cx="5114586" cy="3521957"/>
            <a:chOff x="1289526" y="2105657"/>
            <a:chExt cx="5114586" cy="3521957"/>
          </a:xfrm>
        </p:grpSpPr>
        <p:sp>
          <p:nvSpPr>
            <p:cNvPr id="4" name="Cube 3">
              <a:extLst>
                <a:ext uri="{FF2B5EF4-FFF2-40B4-BE49-F238E27FC236}">
                  <a16:creationId xmlns:a16="http://schemas.microsoft.com/office/drawing/2014/main" id="{F9A1A045-8665-26BA-0640-D0CBBB871621}"/>
                </a:ext>
              </a:extLst>
            </p:cNvPr>
            <p:cNvSpPr/>
            <p:nvPr/>
          </p:nvSpPr>
          <p:spPr>
            <a:xfrm>
              <a:off x="1289526" y="2974428"/>
              <a:ext cx="1713186" cy="1713186"/>
            </a:xfrm>
            <a:prstGeom prst="cub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err="1">
                  <a:solidFill>
                    <a:srgbClr val="FFC000"/>
                  </a:solidFill>
                  <a:latin typeface="PT Mono" panose="02060509020205020204" pitchFamily="49" charset="77"/>
                </a:rPr>
                <a:t>my_var</a:t>
              </a:r>
              <a:endParaRPr lang="en-US" b="1" dirty="0">
                <a:solidFill>
                  <a:srgbClr val="FFC000"/>
                </a:solidFill>
                <a:latin typeface="PT Mono" panose="02060509020205020204" pitchFamily="49" charset="7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32EFB0E-80F0-E38E-8CC9-F6C2BCFF0CFB}"/>
                </a:ext>
              </a:extLst>
            </p:cNvPr>
            <p:cNvSpPr txBox="1"/>
            <p:nvPr/>
          </p:nvSpPr>
          <p:spPr>
            <a:xfrm>
              <a:off x="4177734" y="2105657"/>
              <a:ext cx="3225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PT Mono" panose="02060509020205020204" pitchFamily="49" charset="77"/>
                </a:rPr>
                <a:t>5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4237A83-3834-2120-259F-26F83D7B3B7D}"/>
                </a:ext>
              </a:extLst>
            </p:cNvPr>
            <p:cNvSpPr txBox="1"/>
            <p:nvPr/>
          </p:nvSpPr>
          <p:spPr>
            <a:xfrm>
              <a:off x="4059001" y="3194127"/>
              <a:ext cx="14253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PT Mono" panose="02060509020205020204" pitchFamily="49" charset="77"/>
                </a:rPr>
                <a:t>“</a:t>
              </a:r>
              <a:r>
                <a:rPr lang="en-US" dirty="0" err="1">
                  <a:latin typeface="PT Mono" panose="02060509020205020204" pitchFamily="49" charset="77"/>
                </a:rPr>
                <a:t>roussel</a:t>
              </a:r>
              <a:r>
                <a:rPr lang="en-US" dirty="0">
                  <a:latin typeface="PT Mono" panose="02060509020205020204" pitchFamily="49" charset="77"/>
                </a:rPr>
                <a:t>”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AF44F4E-F9CE-8C71-3027-03747072D0A4}"/>
                </a:ext>
              </a:extLst>
            </p:cNvPr>
            <p:cNvSpPr txBox="1"/>
            <p:nvPr/>
          </p:nvSpPr>
          <p:spPr>
            <a:xfrm>
              <a:off x="4018899" y="4179557"/>
              <a:ext cx="17011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PT Mono" panose="02060509020205020204" pitchFamily="49" charset="77"/>
                </a:rPr>
                <a:t>[255, 0, 0]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8A115E7-3998-3C7E-27B6-01FCF6A95091}"/>
                </a:ext>
              </a:extLst>
            </p:cNvPr>
            <p:cNvSpPr txBox="1"/>
            <p:nvPr/>
          </p:nvSpPr>
          <p:spPr>
            <a:xfrm>
              <a:off x="4013714" y="5258282"/>
              <a:ext cx="23903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effectLst/>
                  <a:latin typeface="PT Mono" panose="02060509020205020204" pitchFamily="49" charset="77"/>
                </a:rPr>
                <a:t>Window</a:t>
              </a:r>
              <a:r>
                <a:rPr lang="en-GB" dirty="0">
                  <a:latin typeface="PT Mono" panose="02060509020205020204" pitchFamily="49" charset="77"/>
                </a:rPr>
                <a:t>(</a:t>
              </a:r>
              <a:r>
                <a:rPr lang="en-GB" dirty="0">
                  <a:effectLst/>
                  <a:latin typeface="PT Mono" panose="02060509020205020204" pitchFamily="49" charset="77"/>
                </a:rPr>
                <a:t>500</a:t>
              </a:r>
              <a:r>
                <a:rPr lang="en-GB" dirty="0">
                  <a:latin typeface="PT Mono" panose="02060509020205020204" pitchFamily="49" charset="77"/>
                </a:rPr>
                <a:t>, </a:t>
              </a:r>
              <a:r>
                <a:rPr lang="en-GB" dirty="0">
                  <a:effectLst/>
                  <a:latin typeface="PT Mono" panose="02060509020205020204" pitchFamily="49" charset="77"/>
                </a:rPr>
                <a:t>500</a:t>
              </a:r>
              <a:r>
                <a:rPr lang="en-GB" dirty="0">
                  <a:latin typeface="PT Mono" panose="02060509020205020204" pitchFamily="49" charset="77"/>
                </a:rPr>
                <a:t>)</a:t>
              </a:r>
              <a:endParaRPr lang="en-US" dirty="0">
                <a:latin typeface="PT Mono" panose="02060509020205020204" pitchFamily="49" charset="77"/>
              </a:endParaRP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48ADC440-A1E9-451C-178A-AD878FD6F29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93936" y="2474989"/>
              <a:ext cx="1083798" cy="112991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FF8E8E26-28AE-460C-BB52-2C33525C5260}"/>
                </a:ext>
              </a:extLst>
            </p:cNvPr>
            <p:cNvCxnSpPr>
              <a:cxnSpLocks/>
              <a:stCxn id="6" idx="1"/>
            </p:cNvCxnSpPr>
            <p:nvPr/>
          </p:nvCxnSpPr>
          <p:spPr>
            <a:xfrm flipH="1">
              <a:off x="3093936" y="3378793"/>
              <a:ext cx="965065" cy="35978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8FC58963-EBAC-F3E7-5841-D73FCF1F2F48}"/>
                </a:ext>
              </a:extLst>
            </p:cNvPr>
            <p:cNvCxnSpPr>
              <a:cxnSpLocks/>
              <a:stCxn id="7" idx="1"/>
            </p:cNvCxnSpPr>
            <p:nvPr/>
          </p:nvCxnSpPr>
          <p:spPr>
            <a:xfrm flipH="1" flipV="1">
              <a:off x="3088808" y="3875943"/>
              <a:ext cx="930091" cy="48828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ED4661AB-7658-DA6A-35CB-3C7D274D5F8D}"/>
                </a:ext>
              </a:extLst>
            </p:cNvPr>
            <p:cNvCxnSpPr>
              <a:cxnSpLocks/>
              <a:stCxn id="8" idx="1"/>
            </p:cNvCxnSpPr>
            <p:nvPr/>
          </p:nvCxnSpPr>
          <p:spPr>
            <a:xfrm flipH="1" flipV="1">
              <a:off x="3113952" y="3984565"/>
              <a:ext cx="899762" cy="145838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270E0FD0-8329-B4E7-DFB8-5BE7DE2684CD}"/>
              </a:ext>
            </a:extLst>
          </p:cNvPr>
          <p:cNvSpPr/>
          <p:nvPr/>
        </p:nvSpPr>
        <p:spPr>
          <a:xfrm>
            <a:off x="6530059" y="2166605"/>
            <a:ext cx="4940594" cy="1221495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AEA4829C-6D83-67C1-872B-ECBE72813D69}"/>
              </a:ext>
            </a:extLst>
          </p:cNvPr>
          <p:cNvSpPr/>
          <p:nvPr/>
        </p:nvSpPr>
        <p:spPr>
          <a:xfrm>
            <a:off x="6479829" y="3885250"/>
            <a:ext cx="4990824" cy="1382340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9225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14" grpId="0"/>
      <p:bldP spid="16" grpId="0"/>
      <p:bldP spid="18" grpId="0"/>
      <p:bldP spid="35" grpId="0" animBg="1"/>
      <p:bldP spid="3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78C55-D069-85E0-F2C4-F9ABFC5EFB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6250" y="381150"/>
            <a:ext cx="9720072" cy="1499616"/>
          </a:xfrm>
        </p:spPr>
        <p:txBody>
          <a:bodyPr/>
          <a:lstStyle/>
          <a:p>
            <a:r>
              <a:rPr lang="en-US" dirty="0"/>
              <a:t>Two worksheets for you today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6C1867-5E5F-F79F-3B69-B0B0E604B6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1948" y="1450033"/>
            <a:ext cx="3784818" cy="44188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A05B042-08D3-7B1E-7BFB-CA158B93C8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9700" y="1450032"/>
            <a:ext cx="3784818" cy="441889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DDDB57A-D525-7389-AAD5-4EA6E3F1AFBD}"/>
              </a:ext>
            </a:extLst>
          </p:cNvPr>
          <p:cNvSpPr txBox="1"/>
          <p:nvPr/>
        </p:nvSpPr>
        <p:spPr>
          <a:xfrm>
            <a:off x="5876286" y="6004076"/>
            <a:ext cx="527719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PT Mono" panose="02060509020205020204" pitchFamily="49" charset="77"/>
              </a:rPr>
              <a:t>sketch/worksheets/1_images/</a:t>
            </a:r>
            <a:r>
              <a:rPr lang="en-US" sz="1400" b="1" dirty="0">
                <a:latin typeface="PT Mono" panose="02060509020205020204" pitchFamily="49" charset="77"/>
              </a:rPr>
              <a:t>book2-layering.md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953A09D-4D98-FB93-AACA-E8AB77A7CAA4}"/>
              </a:ext>
            </a:extLst>
          </p:cNvPr>
          <p:cNvSpPr txBox="1"/>
          <p:nvPr/>
        </p:nvSpPr>
        <p:spPr>
          <a:xfrm>
            <a:off x="795645" y="6004076"/>
            <a:ext cx="508064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PT Mono" panose="02060509020205020204" pitchFamily="49" charset="77"/>
              </a:rPr>
              <a:t>sketch/worksheets/1_images/</a:t>
            </a:r>
            <a:r>
              <a:rPr lang="en-US" sz="1400" b="1" dirty="0">
                <a:latin typeface="PT Mono" panose="02060509020205020204" pitchFamily="49" charset="77"/>
              </a:rPr>
              <a:t>book1-shapes.md</a:t>
            </a:r>
          </a:p>
        </p:txBody>
      </p:sp>
    </p:spTree>
    <p:extLst>
      <p:ext uri="{BB962C8B-B14F-4D97-AF65-F5344CB8AC3E}">
        <p14:creationId xmlns:p14="http://schemas.microsoft.com/office/powerpoint/2010/main" val="36831015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5A10E-99B3-68F0-204C-23DB2E1B2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360426"/>
            <a:ext cx="4431792" cy="1499616"/>
          </a:xfrm>
        </p:spPr>
        <p:txBody>
          <a:bodyPr>
            <a:normAutofit/>
          </a:bodyPr>
          <a:lstStyle/>
          <a:p>
            <a:r>
              <a:rPr lang="en-US" dirty="0"/>
              <a:t>Your feedback was amazing 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A07921-2FAE-CC7B-9C4D-26E1CD3F8B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039007"/>
            <a:ext cx="4429615" cy="4178913"/>
          </a:xfrm>
        </p:spPr>
        <p:txBody>
          <a:bodyPr>
            <a:normAutofit/>
          </a:bodyPr>
          <a:lstStyle/>
          <a:p>
            <a:r>
              <a:rPr lang="en-US" dirty="0"/>
              <a:t>We enjoyed reading your feedback to the first session.</a:t>
            </a:r>
          </a:p>
          <a:p>
            <a:endParaRPr lang="en-US" dirty="0"/>
          </a:p>
          <a:p>
            <a:r>
              <a:rPr lang="en-US" dirty="0"/>
              <a:t>Please help us fill it again: </a:t>
            </a:r>
            <a:r>
              <a:rPr lang="en-US" sz="1800" dirty="0">
                <a:hlinkClick r:id="rId2"/>
              </a:rPr>
              <a:t>https://forms.office.com/e/XRcZ3SJcii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b="1" dirty="0"/>
              <a:t>Have your </a:t>
            </a:r>
            <a:r>
              <a:rPr lang="en-US" b="1" dirty="0">
                <a:solidFill>
                  <a:srgbClr val="D2623F"/>
                </a:solidFill>
              </a:rPr>
              <a:t>cheat-sheets</a:t>
            </a:r>
            <a:r>
              <a:rPr lang="en-US" b="1" dirty="0"/>
              <a:t> ready !</a:t>
            </a:r>
          </a:p>
          <a:p>
            <a:endParaRPr lang="en-US" b="1" dirty="0"/>
          </a:p>
          <a:p>
            <a:r>
              <a:rPr lang="en-US" dirty="0"/>
              <a:t>Questions before we begin 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0826FD-508C-A730-2CC9-FA662F2142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110234"/>
            <a:ext cx="5455921" cy="463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593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n abstract connection in pale grey background">
            <a:extLst>
              <a:ext uri="{FF2B5EF4-FFF2-40B4-BE49-F238E27FC236}">
                <a16:creationId xmlns:a16="http://schemas.microsoft.com/office/drawing/2014/main" id="{5D4A2004-39B0-FEDE-27D9-669E759A5C2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" b="3"/>
          <a:stretch/>
        </p:blipFill>
        <p:spPr>
          <a:xfrm>
            <a:off x="20" y="975"/>
            <a:ext cx="12191980" cy="6858000"/>
          </a:xfrm>
          <a:prstGeom prst="rect">
            <a:avLst/>
          </a:prstGeom>
          <a:gradFill>
            <a:gsLst>
              <a:gs pos="35000">
                <a:schemeClr val="accent1">
                  <a:lumMod val="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35483F1-00F5-E41C-6FCE-674F995C5971}"/>
              </a:ext>
            </a:extLst>
          </p:cNvPr>
          <p:cNvSpPr/>
          <p:nvPr/>
        </p:nvSpPr>
        <p:spPr>
          <a:xfrm>
            <a:off x="4130618" y="2995448"/>
            <a:ext cx="8061362" cy="2298681"/>
          </a:xfrm>
          <a:prstGeom prst="rect">
            <a:avLst/>
          </a:prstGeom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7EAC1E-4E79-9486-978E-76F73AFB3C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09349" y="4779313"/>
            <a:ext cx="7501650" cy="514816"/>
          </a:xfrm>
        </p:spPr>
        <p:txBody>
          <a:bodyPr anchor="t">
            <a:normAutofit fontScale="85000" lnSpcReduction="20000"/>
          </a:bodyPr>
          <a:lstStyle/>
          <a:p>
            <a:r>
              <a:rPr lang="en-GB" b="1" dirty="0">
                <a:solidFill>
                  <a:srgbClr val="FFFFFF"/>
                </a:solidFill>
              </a:rPr>
              <a:t>Roussel, Joe, Liv, Paul, </a:t>
            </a:r>
            <a:r>
              <a:rPr lang="en-GB" b="1" dirty="0" err="1">
                <a:solidFill>
                  <a:srgbClr val="FFFFFF"/>
                </a:solidFill>
              </a:rPr>
              <a:t>Umad</a:t>
            </a:r>
            <a:r>
              <a:rPr lang="en-GB" b="1" dirty="0">
                <a:solidFill>
                  <a:srgbClr val="FFFFFF"/>
                </a:solidFill>
              </a:rPr>
              <a:t>, </a:t>
            </a:r>
            <a:r>
              <a:rPr lang="en-GB" b="1" dirty="0" err="1">
                <a:solidFill>
                  <a:srgbClr val="FFFFFF"/>
                </a:solidFill>
              </a:rPr>
              <a:t>Anss</a:t>
            </a:r>
            <a:endParaRPr lang="en-GB" b="1" dirty="0">
              <a:solidFill>
                <a:srgbClr val="FFFFFF"/>
              </a:solidFill>
            </a:endParaRPr>
          </a:p>
          <a:p>
            <a:r>
              <a:rPr lang="en-GB" dirty="0">
                <a:solidFill>
                  <a:srgbClr val="FFFFFF"/>
                </a:solidFill>
              </a:rPr>
              <a:t>Outreach Team – Faculty of Engineering </a:t>
            </a:r>
          </a:p>
          <a:p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508F7D-8D62-7D67-0A74-431CAACDA54E}"/>
              </a:ext>
            </a:extLst>
          </p:cNvPr>
          <p:cNvSpPr txBox="1"/>
          <p:nvPr/>
        </p:nvSpPr>
        <p:spPr>
          <a:xfrm>
            <a:off x="10628671" y="119953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8891532D-91E0-2191-0B06-18E90DF822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7283" y="1199535"/>
            <a:ext cx="4369812" cy="1320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574086D-2899-6089-2A08-F498246BCB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09349" y="3631962"/>
            <a:ext cx="7501650" cy="978102"/>
          </a:xfrm>
        </p:spPr>
        <p:txBody>
          <a:bodyPr anchor="b">
            <a:normAutofit fontScale="90000"/>
          </a:bodyPr>
          <a:lstStyle/>
          <a:p>
            <a:pPr algn="ctr"/>
            <a:r>
              <a:rPr lang="en-GB" sz="8000" b="1" u="none" strike="noStrike" dirty="0">
                <a:solidFill>
                  <a:srgbClr val="FFFFFF"/>
                </a:solidFill>
                <a:effectLst/>
                <a:latin typeface="PT Mono" panose="02060509020205020204" pitchFamily="49" charset="77"/>
                <a:ea typeface="CMU Bright SemiBold" panose="02000603000000000000" pitchFamily="2" charset="0"/>
                <a:cs typeface="CMU Bright SemiBold" panose="02000603000000000000" pitchFamily="2" charset="0"/>
              </a:rPr>
              <a:t>CODEMAKERS</a:t>
            </a:r>
            <a:r>
              <a:rPr lang="en-GB" sz="4000" b="1" i="0" u="none" strike="noStrike" dirty="0">
                <a:solidFill>
                  <a:srgbClr val="FFFFFF"/>
                </a:solidFill>
                <a:effectLst/>
                <a:latin typeface="Open Sans" panose="020B0606030504020204" pitchFamily="34" charset="0"/>
              </a:rPr>
              <a:t> </a:t>
            </a:r>
            <a:br>
              <a:rPr lang="en-GB" sz="4000" b="1" i="0" u="none" strike="noStrike" dirty="0">
                <a:solidFill>
                  <a:srgbClr val="FFFFFF"/>
                </a:solidFill>
                <a:effectLst/>
                <a:latin typeface="Open Sans" panose="020B0606030504020204" pitchFamily="34" charset="0"/>
              </a:rPr>
            </a:br>
            <a:r>
              <a:rPr lang="en-GB" sz="3100" b="1" dirty="0">
                <a:solidFill>
                  <a:srgbClr val="FFFFFF"/>
                </a:solidFill>
                <a:latin typeface="Kigelia" panose="020B0503040502020203" pitchFamily="34" charset="0"/>
                <a:ea typeface="Kigelia" panose="020B0503040502020203" pitchFamily="34" charset="0"/>
                <a:cs typeface="Kigelia" panose="020B0503040502020203" pitchFamily="34" charset="0"/>
              </a:rPr>
              <a:t>3</a:t>
            </a:r>
            <a:r>
              <a:rPr lang="en-GB" sz="3100" b="1" baseline="30000" dirty="0">
                <a:solidFill>
                  <a:srgbClr val="FFFFFF"/>
                </a:solidFill>
                <a:latin typeface="Kigelia" panose="020B0503040502020203" pitchFamily="34" charset="0"/>
                <a:ea typeface="Kigelia" panose="020B0503040502020203" pitchFamily="34" charset="0"/>
                <a:cs typeface="Kigelia" panose="020B0503040502020203" pitchFamily="34" charset="0"/>
              </a:rPr>
              <a:t>rd</a:t>
            </a:r>
            <a:r>
              <a:rPr lang="en-GB" sz="3100" b="1" i="0" u="none" strike="noStrike" dirty="0">
                <a:solidFill>
                  <a:srgbClr val="FFFFFF"/>
                </a:solidFill>
                <a:effectLst/>
                <a:latin typeface="Kigelia" panose="020B0503040502020203" pitchFamily="34" charset="0"/>
                <a:ea typeface="Kigelia" panose="020B0503040502020203" pitchFamily="34" charset="0"/>
                <a:cs typeface="Kigelia" panose="020B0503040502020203" pitchFamily="34" charset="0"/>
              </a:rPr>
              <a:t> session</a:t>
            </a:r>
            <a:endParaRPr lang="en-GB" sz="3100" dirty="0">
              <a:solidFill>
                <a:srgbClr val="FFFFFF"/>
              </a:solidFill>
              <a:latin typeface="Kigelia" panose="020B0503040502020203" pitchFamily="34" charset="0"/>
              <a:ea typeface="Kigelia" panose="020B0503040502020203" pitchFamily="34" charset="0"/>
              <a:cs typeface="Kigelia" panose="020B0503040502020203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F192A4B-7F35-3450-A3E0-5F096565E50F}"/>
              </a:ext>
            </a:extLst>
          </p:cNvPr>
          <p:cNvCxnSpPr>
            <a:cxnSpLocks/>
          </p:cNvCxnSpPr>
          <p:nvPr/>
        </p:nvCxnSpPr>
        <p:spPr>
          <a:xfrm>
            <a:off x="4414345" y="4610064"/>
            <a:ext cx="7641021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13450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90A810-B132-36BF-5A9F-667533107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you want to build 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7AB1E35-6CE8-1FB3-0185-F01CF31723BB}"/>
              </a:ext>
            </a:extLst>
          </p:cNvPr>
          <p:cNvSpPr txBox="1"/>
          <p:nvPr/>
        </p:nvSpPr>
        <p:spPr>
          <a:xfrm>
            <a:off x="1759538" y="1626089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Guitar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ED6395-A3EC-1872-0E83-A6232A7B0D15}"/>
              </a:ext>
            </a:extLst>
          </p:cNvPr>
          <p:cNvSpPr txBox="1"/>
          <p:nvPr/>
        </p:nvSpPr>
        <p:spPr>
          <a:xfrm>
            <a:off x="3568926" y="4201181"/>
            <a:ext cx="950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Solitaire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7E951A-43B9-0398-4B51-12907EBC335A}"/>
              </a:ext>
            </a:extLst>
          </p:cNvPr>
          <p:cNvSpPr txBox="1"/>
          <p:nvPr/>
        </p:nvSpPr>
        <p:spPr>
          <a:xfrm>
            <a:off x="5057896" y="1626089"/>
            <a:ext cx="6503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Tetris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508C7A-1B90-8232-FB66-E4203F68D30F}"/>
              </a:ext>
            </a:extLst>
          </p:cNvPr>
          <p:cNvSpPr txBox="1"/>
          <p:nvPr/>
        </p:nvSpPr>
        <p:spPr>
          <a:xfrm>
            <a:off x="7251991" y="4190670"/>
            <a:ext cx="739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Snake</a:t>
            </a:r>
          </a:p>
        </p:txBody>
      </p:sp>
      <p:pic>
        <p:nvPicPr>
          <p:cNvPr id="1026" name="Picture 2" descr="ArtStation - Guitar Hero Guitar 3d model | Game Assets">
            <a:extLst>
              <a:ext uri="{FF2B5EF4-FFF2-40B4-BE49-F238E27FC236}">
                <a16:creationId xmlns:a16="http://schemas.microsoft.com/office/drawing/2014/main" id="{6ED54289-B37F-253D-E687-7BC7F60D75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128" y="1993509"/>
            <a:ext cx="2251805" cy="2251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itHub - Kallekro/Solitaire-Pygame">
            <a:extLst>
              <a:ext uri="{FF2B5EF4-FFF2-40B4-BE49-F238E27FC236}">
                <a16:creationId xmlns:a16="http://schemas.microsoft.com/office/drawing/2014/main" id="{D1AA1F0F-7AAB-59D5-A472-FD580C1307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521" y="4555852"/>
            <a:ext cx="2842528" cy="1765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ython snake game - Python Tutorial">
            <a:extLst>
              <a:ext uri="{FF2B5EF4-FFF2-40B4-BE49-F238E27FC236}">
                <a16:creationId xmlns:a16="http://schemas.microsoft.com/office/drawing/2014/main" id="{C7FFFAC1-A00D-08AC-02B7-76278CE27C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3547" y="4534109"/>
            <a:ext cx="2276386" cy="1783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A classic Tetris game created with Codex - API - OpenAI Developer Forum">
            <a:extLst>
              <a:ext uri="{FF2B5EF4-FFF2-40B4-BE49-F238E27FC236}">
                <a16:creationId xmlns:a16="http://schemas.microsoft.com/office/drawing/2014/main" id="{15D98325-7A79-16B6-6993-5493378F05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2534" y="1986993"/>
            <a:ext cx="2297988" cy="2129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2BC79D-A8E4-A738-B723-02C7E3ECA0F0}"/>
              </a:ext>
            </a:extLst>
          </p:cNvPr>
          <p:cNvSpPr txBox="1"/>
          <p:nvPr/>
        </p:nvSpPr>
        <p:spPr>
          <a:xfrm>
            <a:off x="7879923" y="3051697"/>
            <a:ext cx="352134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Anything else ?</a:t>
            </a:r>
          </a:p>
        </p:txBody>
      </p:sp>
    </p:spTree>
    <p:extLst>
      <p:ext uri="{BB962C8B-B14F-4D97-AF65-F5344CB8AC3E}">
        <p14:creationId xmlns:p14="http://schemas.microsoft.com/office/powerpoint/2010/main" val="9085627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8AF83C-B79E-9541-62F3-CFFBC4CC0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loops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AE02E2-4DA0-A70B-8E18-3B8015B65F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 </a:t>
            </a:r>
            <a:r>
              <a:rPr lang="en-US" sz="2000" b="1" dirty="0">
                <a:latin typeface="PT Mono" panose="02060509020205020204" pitchFamily="49" charset="77"/>
              </a:rPr>
              <a:t>for</a:t>
            </a:r>
            <a:r>
              <a:rPr lang="en-US" dirty="0"/>
              <a:t> loop is used for go through a sequence.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Learn more here: </a:t>
            </a:r>
            <a:r>
              <a:rPr lang="en-US" dirty="0">
                <a:hlinkClick r:id="rId3"/>
              </a:rPr>
              <a:t>https://www.w3schools.com/python/python_for_loops.asp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FBB57EB-5543-761F-A964-112A3E5AAEB6}"/>
              </a:ext>
            </a:extLst>
          </p:cNvPr>
          <p:cNvGrpSpPr/>
          <p:nvPr/>
        </p:nvGrpSpPr>
        <p:grpSpPr>
          <a:xfrm>
            <a:off x="1024128" y="2759755"/>
            <a:ext cx="5071872" cy="1846660"/>
            <a:chOff x="1024128" y="2759755"/>
            <a:chExt cx="5071872" cy="184666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A8C4499-2BE4-DCD7-5BFA-C6C356BFB958}"/>
                </a:ext>
              </a:extLst>
            </p:cNvPr>
            <p:cNvSpPr txBox="1"/>
            <p:nvPr/>
          </p:nvSpPr>
          <p:spPr>
            <a:xfrm>
              <a:off x="1024128" y="2759755"/>
              <a:ext cx="5071872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b="0" i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fruits = [</a:t>
              </a:r>
              <a:r>
                <a:rPr lang="en-GB" b="0" i="0" dirty="0">
                  <a:solidFill>
                    <a:srgbClr val="A52A2A"/>
                  </a:solidFill>
                  <a:effectLst/>
                  <a:latin typeface="Consolas" panose="020B0609020204030204" pitchFamily="49" charset="0"/>
                </a:rPr>
                <a:t>"apple"</a:t>
              </a:r>
              <a:r>
                <a:rPr lang="en-GB" b="0" i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, </a:t>
              </a:r>
              <a:r>
                <a:rPr lang="en-GB" b="0" i="0" dirty="0">
                  <a:solidFill>
                    <a:srgbClr val="A52A2A"/>
                  </a:solidFill>
                  <a:effectLst/>
                  <a:latin typeface="Consolas" panose="020B0609020204030204" pitchFamily="49" charset="0"/>
                </a:rPr>
                <a:t>"banana"</a:t>
              </a:r>
              <a:r>
                <a:rPr lang="en-GB" b="0" i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, </a:t>
              </a:r>
              <a:r>
                <a:rPr lang="en-GB" b="0" i="0" dirty="0">
                  <a:solidFill>
                    <a:srgbClr val="A52A2A"/>
                  </a:solidFill>
                  <a:effectLst/>
                  <a:latin typeface="Consolas" panose="020B0609020204030204" pitchFamily="49" charset="0"/>
                </a:rPr>
                <a:t>"cherry"</a:t>
              </a:r>
              <a:r>
                <a:rPr lang="en-GB" b="0" i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]</a:t>
              </a:r>
              <a:br>
                <a:rPr lang="en-GB" dirty="0"/>
              </a:br>
              <a:r>
                <a:rPr lang="en-GB" b="0" i="0" dirty="0">
                  <a:solidFill>
                    <a:srgbClr val="0000CD"/>
                  </a:solidFill>
                  <a:effectLst/>
                  <a:latin typeface="Consolas" panose="020B0609020204030204" pitchFamily="49" charset="0"/>
                </a:rPr>
                <a:t>for</a:t>
              </a:r>
              <a:r>
                <a:rPr lang="en-GB" b="0" i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x </a:t>
              </a:r>
              <a:r>
                <a:rPr lang="en-GB" b="0" i="0" dirty="0">
                  <a:solidFill>
                    <a:srgbClr val="0000CD"/>
                  </a:solidFill>
                  <a:effectLst/>
                  <a:latin typeface="Consolas" panose="020B0609020204030204" pitchFamily="49" charset="0"/>
                </a:rPr>
                <a:t>in</a:t>
              </a:r>
              <a:r>
                <a:rPr lang="en-GB" b="0" i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fruits:</a:t>
              </a:r>
              <a:br>
                <a:rPr lang="en-GB" dirty="0"/>
              </a:br>
              <a:r>
                <a:rPr lang="en-GB" b="0" i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 </a:t>
              </a:r>
              <a:r>
                <a:rPr lang="en-GB" b="0" i="0" dirty="0">
                  <a:solidFill>
                    <a:srgbClr val="0000CD"/>
                  </a:solidFill>
                  <a:effectLst/>
                  <a:latin typeface="Consolas" panose="020B0609020204030204" pitchFamily="49" charset="0"/>
                </a:rPr>
                <a:t>print</a:t>
              </a:r>
              <a:r>
                <a:rPr lang="en-GB" b="0" i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(x)</a:t>
              </a:r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8182726-92FE-B170-9034-D65E3F8106DD}"/>
                </a:ext>
              </a:extLst>
            </p:cNvPr>
            <p:cNvSpPr txBox="1"/>
            <p:nvPr/>
          </p:nvSpPr>
          <p:spPr>
            <a:xfrm>
              <a:off x="2648391" y="3683085"/>
              <a:ext cx="1223771" cy="92333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pPr algn="l"/>
              <a:r>
                <a:rPr lang="en-GB" b="0" i="0" dirty="0">
                  <a:solidFill>
                    <a:schemeClr val="bg1"/>
                  </a:solidFill>
                  <a:effectLst/>
                  <a:latin typeface="consolas" panose="020B0609020204030204" pitchFamily="49" charset="0"/>
                </a:rPr>
                <a:t>apple</a:t>
              </a:r>
              <a:br>
                <a:rPr lang="en-GB" b="0" i="0" dirty="0">
                  <a:solidFill>
                    <a:schemeClr val="bg1"/>
                  </a:solidFill>
                  <a:effectLst/>
                  <a:latin typeface="consolas" panose="020B0609020204030204" pitchFamily="49" charset="0"/>
                </a:rPr>
              </a:br>
              <a:r>
                <a:rPr lang="en-GB" b="0" i="0" dirty="0">
                  <a:solidFill>
                    <a:schemeClr val="bg1"/>
                  </a:solidFill>
                  <a:effectLst/>
                  <a:latin typeface="consolas" panose="020B0609020204030204" pitchFamily="49" charset="0"/>
                </a:rPr>
                <a:t>banana</a:t>
              </a:r>
              <a:br>
                <a:rPr lang="en-GB" b="0" i="0" dirty="0">
                  <a:solidFill>
                    <a:schemeClr val="bg1"/>
                  </a:solidFill>
                  <a:effectLst/>
                  <a:latin typeface="consolas" panose="020B0609020204030204" pitchFamily="49" charset="0"/>
                </a:rPr>
              </a:br>
              <a:r>
                <a:rPr lang="en-GB" b="0" i="0" dirty="0">
                  <a:solidFill>
                    <a:schemeClr val="bg1"/>
                  </a:solidFill>
                  <a:effectLst/>
                  <a:latin typeface="consolas" panose="020B0609020204030204" pitchFamily="49" charset="0"/>
                </a:rPr>
                <a:t>cherry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8ECC42F-684E-56DF-8CE6-F8861CE5E0E4}"/>
              </a:ext>
            </a:extLst>
          </p:cNvPr>
          <p:cNvGrpSpPr/>
          <p:nvPr/>
        </p:nvGrpSpPr>
        <p:grpSpPr>
          <a:xfrm>
            <a:off x="7823534" y="1571608"/>
            <a:ext cx="3344338" cy="3508653"/>
            <a:chOff x="7823534" y="1571608"/>
            <a:chExt cx="3344338" cy="3508653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1F5FC9C-FE0D-6227-5832-F0E750CA153E}"/>
                </a:ext>
              </a:extLst>
            </p:cNvPr>
            <p:cNvSpPr txBox="1"/>
            <p:nvPr/>
          </p:nvSpPr>
          <p:spPr>
            <a:xfrm>
              <a:off x="7823534" y="1571608"/>
              <a:ext cx="3344338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b="0" i="0" dirty="0">
                  <a:solidFill>
                    <a:srgbClr val="0000CD"/>
                  </a:solidFill>
                  <a:effectLst/>
                  <a:latin typeface="Consolas" panose="020B0609020204030204" pitchFamily="49" charset="0"/>
                </a:rPr>
                <a:t>for</a:t>
              </a:r>
              <a:r>
                <a:rPr lang="en-GB" b="0" i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x </a:t>
              </a:r>
              <a:r>
                <a:rPr lang="en-GB" b="0" i="0" dirty="0">
                  <a:solidFill>
                    <a:srgbClr val="0000CD"/>
                  </a:solidFill>
                  <a:effectLst/>
                  <a:latin typeface="Consolas" panose="020B0609020204030204" pitchFamily="49" charset="0"/>
                </a:rPr>
                <a:t>in</a:t>
              </a:r>
              <a:r>
                <a:rPr lang="en-GB" b="0" i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</a:t>
              </a:r>
              <a:r>
                <a:rPr lang="en-GB" b="0" i="0" dirty="0">
                  <a:solidFill>
                    <a:srgbClr val="0000CD"/>
                  </a:solidFill>
                  <a:effectLst/>
                  <a:latin typeface="Consolas" panose="020B0609020204030204" pitchFamily="49" charset="0"/>
                </a:rPr>
                <a:t>range</a:t>
              </a:r>
              <a:r>
                <a:rPr lang="en-GB" b="0" i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GB" b="0" i="0" dirty="0">
                  <a:solidFill>
                    <a:srgbClr val="FF0000"/>
                  </a:solidFill>
                  <a:effectLst/>
                  <a:latin typeface="Consolas" panose="020B0609020204030204" pitchFamily="49" charset="0"/>
                </a:rPr>
                <a:t>2</a:t>
              </a:r>
              <a:r>
                <a:rPr lang="en-GB" b="0" i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, </a:t>
              </a:r>
              <a:r>
                <a:rPr lang="en-GB" b="0" i="0" dirty="0">
                  <a:solidFill>
                    <a:srgbClr val="FF0000"/>
                  </a:solidFill>
                  <a:effectLst/>
                  <a:latin typeface="Consolas" panose="020B0609020204030204" pitchFamily="49" charset="0"/>
                </a:rPr>
                <a:t>30</a:t>
              </a:r>
              <a:r>
                <a:rPr lang="en-GB" b="0" i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, </a:t>
              </a:r>
              <a:r>
                <a:rPr lang="en-GB" b="0" i="0" dirty="0">
                  <a:solidFill>
                    <a:srgbClr val="FF0000"/>
                  </a:solidFill>
                  <a:effectLst/>
                  <a:latin typeface="Consolas" panose="020B0609020204030204" pitchFamily="49" charset="0"/>
                </a:rPr>
                <a:t>3</a:t>
              </a:r>
              <a:r>
                <a:rPr lang="en-GB" b="0" i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):</a:t>
              </a:r>
              <a:br>
                <a:rPr lang="en-GB" dirty="0"/>
              </a:br>
              <a:r>
                <a:rPr lang="en-GB" b="0" i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 </a:t>
              </a:r>
              <a:r>
                <a:rPr lang="en-GB" b="0" i="0" dirty="0">
                  <a:solidFill>
                    <a:srgbClr val="0000CD"/>
                  </a:solidFill>
                  <a:effectLst/>
                  <a:latin typeface="Consolas" panose="020B0609020204030204" pitchFamily="49" charset="0"/>
                </a:rPr>
                <a:t>print</a:t>
              </a:r>
              <a:r>
                <a:rPr lang="en-GB" b="0" i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(x)</a:t>
              </a:r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4FFC6CD-764E-457B-4C6E-415CED3E4768}"/>
                </a:ext>
              </a:extLst>
            </p:cNvPr>
            <p:cNvSpPr txBox="1"/>
            <p:nvPr/>
          </p:nvSpPr>
          <p:spPr>
            <a:xfrm>
              <a:off x="8981132" y="2217939"/>
              <a:ext cx="562477" cy="2862322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pPr algn="l"/>
              <a:r>
                <a:rPr lang="en-GB" b="0" i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2</a:t>
              </a:r>
              <a:br>
                <a:rPr lang="en-GB" b="0" i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</a:br>
              <a:r>
                <a:rPr lang="en-GB" b="0" i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5</a:t>
              </a:r>
              <a:br>
                <a:rPr lang="en-GB" b="0" i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</a:br>
              <a:r>
                <a:rPr lang="en-GB" b="0" i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8</a:t>
              </a:r>
              <a:br>
                <a:rPr lang="en-GB" b="0" i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</a:br>
              <a:r>
                <a:rPr lang="en-GB" b="0" i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11</a:t>
              </a:r>
              <a:br>
                <a:rPr lang="en-GB" b="0" i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</a:br>
              <a:r>
                <a:rPr lang="en-GB" b="0" i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14</a:t>
              </a:r>
              <a:br>
                <a:rPr lang="en-GB" b="0" i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</a:br>
              <a:r>
                <a:rPr lang="en-GB" b="0" i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17</a:t>
              </a:r>
              <a:br>
                <a:rPr lang="en-GB" b="0" i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</a:br>
              <a:r>
                <a:rPr lang="en-GB" b="0" i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20</a:t>
              </a:r>
              <a:br>
                <a:rPr lang="en-GB" b="0" i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</a:br>
              <a:r>
                <a:rPr lang="en-GB" b="0" i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23</a:t>
              </a:r>
              <a:br>
                <a:rPr lang="en-GB" b="0" i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</a:br>
              <a:r>
                <a:rPr lang="en-GB" b="0" i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26</a:t>
              </a:r>
              <a:br>
                <a:rPr lang="en-GB" b="0" i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</a:br>
              <a:r>
                <a:rPr lang="en-GB" b="0" i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29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19505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78C55-D069-85E0-F2C4-F9ABFC5EFB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6250" y="381150"/>
            <a:ext cx="9720072" cy="1499616"/>
          </a:xfrm>
        </p:spPr>
        <p:txBody>
          <a:bodyPr/>
          <a:lstStyle/>
          <a:p>
            <a:r>
              <a:rPr lang="en-US" dirty="0"/>
              <a:t>Two worksheets for you today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6C1867-5E5F-F79F-3B69-B0B0E604B61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221948" y="1690864"/>
            <a:ext cx="3784818" cy="39372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A05B042-08D3-7B1E-7BFB-CA158B93C80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439700" y="1690864"/>
            <a:ext cx="3784818" cy="393722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DDDB57A-D525-7389-AAD5-4EA6E3F1AFBD}"/>
              </a:ext>
            </a:extLst>
          </p:cNvPr>
          <p:cNvSpPr txBox="1"/>
          <p:nvPr/>
        </p:nvSpPr>
        <p:spPr>
          <a:xfrm>
            <a:off x="5876286" y="6004076"/>
            <a:ext cx="527719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PT Mono" panose="02060509020205020204" pitchFamily="49" charset="77"/>
              </a:rPr>
              <a:t>sketch/worksheets/1_images/</a:t>
            </a:r>
            <a:r>
              <a:rPr lang="en-US" sz="1400" b="1" dirty="0">
                <a:latin typeface="PT Mono" panose="02060509020205020204" pitchFamily="49" charset="77"/>
              </a:rPr>
              <a:t>book4-pyramid.md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953A09D-4D98-FB93-AACA-E8AB77A7CAA4}"/>
              </a:ext>
            </a:extLst>
          </p:cNvPr>
          <p:cNvSpPr txBox="1"/>
          <p:nvPr/>
        </p:nvSpPr>
        <p:spPr>
          <a:xfrm>
            <a:off x="795645" y="6004076"/>
            <a:ext cx="508064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PT Mono" panose="02060509020205020204" pitchFamily="49" charset="77"/>
              </a:rPr>
              <a:t>sketch/worksheets/1_images/</a:t>
            </a:r>
            <a:r>
              <a:rPr lang="en-US" sz="1400" b="1" dirty="0">
                <a:latin typeface="PT Mono" panose="02060509020205020204" pitchFamily="49" charset="77"/>
              </a:rPr>
              <a:t>book3-random.md</a:t>
            </a:r>
          </a:p>
        </p:txBody>
      </p:sp>
    </p:spTree>
    <p:extLst>
      <p:ext uri="{BB962C8B-B14F-4D97-AF65-F5344CB8AC3E}">
        <p14:creationId xmlns:p14="http://schemas.microsoft.com/office/powerpoint/2010/main" val="20329243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5A10E-99B3-68F0-204C-23DB2E1B2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360426"/>
            <a:ext cx="4431792" cy="1499616"/>
          </a:xfrm>
        </p:spPr>
        <p:txBody>
          <a:bodyPr>
            <a:normAutofit/>
          </a:bodyPr>
          <a:lstStyle/>
          <a:p>
            <a:r>
              <a:rPr lang="en-US" dirty="0"/>
              <a:t>Your feedback was amazing 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A07921-2FAE-CC7B-9C4D-26E1CD3F8B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039007"/>
            <a:ext cx="4429615" cy="417891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We enjoyed reading your feedback to the first session.</a:t>
            </a:r>
          </a:p>
          <a:p>
            <a:endParaRPr lang="en-US" dirty="0"/>
          </a:p>
          <a:p>
            <a:r>
              <a:rPr lang="en-US" dirty="0"/>
              <a:t>Please help us fill it again: </a:t>
            </a:r>
          </a:p>
          <a:p>
            <a:pPr lvl="1"/>
            <a:r>
              <a:rPr lang="en-US" dirty="0">
                <a:hlinkClick r:id="rId2"/>
              </a:rPr>
              <a:t>https://bit.ly/codemakers2023</a:t>
            </a:r>
            <a:r>
              <a:rPr lang="en-US" dirty="0"/>
              <a:t> </a:t>
            </a:r>
          </a:p>
          <a:p>
            <a:pPr lvl="1"/>
            <a:r>
              <a:rPr lang="en-US" dirty="0">
                <a:hlinkClick r:id="rId3"/>
              </a:rPr>
              <a:t>https://bit.ly/codemakersweekly</a:t>
            </a:r>
            <a:r>
              <a:rPr lang="en-US" dirty="0"/>
              <a:t>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b="1" dirty="0"/>
              <a:t>Have your </a:t>
            </a:r>
            <a:r>
              <a:rPr lang="en-US" b="1" dirty="0">
                <a:solidFill>
                  <a:srgbClr val="D2623F"/>
                </a:solidFill>
              </a:rPr>
              <a:t>cheat-sheets</a:t>
            </a:r>
            <a:r>
              <a:rPr lang="en-US" b="1" dirty="0"/>
              <a:t> ready !</a:t>
            </a:r>
          </a:p>
          <a:p>
            <a:endParaRPr lang="en-US" b="1" dirty="0"/>
          </a:p>
          <a:p>
            <a:r>
              <a:rPr lang="en-US" dirty="0"/>
              <a:t>Questions before we begin 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0826FD-508C-A730-2CC9-FA662F2142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110234"/>
            <a:ext cx="5455921" cy="463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9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AE7CC1-CC0F-1B92-182E-22F231B0E5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Engineering is problem-solving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61C661-3336-69E7-07EA-FE36B6CEEE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6" name="Picture 2" descr="Essential Tips on How to Involve Top Civil Engineers in Your ...">
            <a:extLst>
              <a:ext uri="{FF2B5EF4-FFF2-40B4-BE49-F238E27FC236}">
                <a16:creationId xmlns:a16="http://schemas.microsoft.com/office/drawing/2014/main" id="{2A5FD126-4A4D-516A-F6E8-B8800BB4DC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128" y="1927952"/>
            <a:ext cx="4748464" cy="2671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Electrical Engineering PhD Degree | Michigan Tech Graduate School">
            <a:extLst>
              <a:ext uri="{FF2B5EF4-FFF2-40B4-BE49-F238E27FC236}">
                <a16:creationId xmlns:a16="http://schemas.microsoft.com/office/drawing/2014/main" id="{A53091C6-AFAC-3BF1-5B3D-1C7F16878A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753" r="15850" b="-1753"/>
          <a:stretch/>
        </p:blipFill>
        <p:spPr bwMode="auto">
          <a:xfrm>
            <a:off x="6173048" y="1881137"/>
            <a:ext cx="4994824" cy="2671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What is Biological Engineering? | Amber Bollinger">
            <a:extLst>
              <a:ext uri="{FF2B5EF4-FFF2-40B4-BE49-F238E27FC236}">
                <a16:creationId xmlns:a16="http://schemas.microsoft.com/office/drawing/2014/main" id="{1B37082C-46CD-55FA-ACE7-12D8135730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128" y="3495558"/>
            <a:ext cx="5004632" cy="2813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Software Engineering Courses After 12th Grade | Simplilearn">
            <a:extLst>
              <a:ext uri="{FF2B5EF4-FFF2-40B4-BE49-F238E27FC236}">
                <a16:creationId xmlns:a16="http://schemas.microsoft.com/office/drawing/2014/main" id="{41C26C3E-D53E-892F-0875-10FCFE959D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4756" y="3641357"/>
            <a:ext cx="4743116" cy="2668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3597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2D64F4-711F-A510-16D4-2D8830FDC1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skeTch</a:t>
            </a:r>
            <a:r>
              <a:rPr lang="en-US" dirty="0"/>
              <a:t> 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656E5F3-1F2E-11FC-8C10-AF3BA2A73C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5283" y="1765343"/>
            <a:ext cx="2483215" cy="2483215"/>
          </a:xfrm>
          <a:prstGeom prst="rect">
            <a:avLst/>
          </a:prstGeom>
        </p:spPr>
      </p:pic>
      <p:pic>
        <p:nvPicPr>
          <p:cNvPr id="2050" name="Picture 2" descr="layered images">
            <a:extLst>
              <a:ext uri="{FF2B5EF4-FFF2-40B4-BE49-F238E27FC236}">
                <a16:creationId xmlns:a16="http://schemas.microsoft.com/office/drawing/2014/main" id="{AD0A8496-BAE5-9ADC-B4A2-F99667DD0F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5772" y="1502106"/>
            <a:ext cx="7022100" cy="3532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6DF1D1-0577-4C00-9D24-C1AD662C0D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5283" y="4736061"/>
            <a:ext cx="9720073" cy="2880359"/>
          </a:xfrm>
        </p:spPr>
        <p:txBody>
          <a:bodyPr/>
          <a:lstStyle/>
          <a:p>
            <a:pPr>
              <a:buClr>
                <a:schemeClr val="tx1"/>
              </a:buClr>
              <a:buFont typeface="Wingdings" pitchFamily="2" charset="2"/>
              <a:buChar char="ü"/>
            </a:pPr>
            <a:r>
              <a:rPr lang="en-US" dirty="0"/>
              <a:t>A computer software</a:t>
            </a:r>
          </a:p>
          <a:p>
            <a:pPr>
              <a:buClr>
                <a:schemeClr val="tx1"/>
              </a:buClr>
              <a:buFont typeface="Wingdings" pitchFamily="2" charset="2"/>
              <a:buChar char="ü"/>
            </a:pPr>
            <a:r>
              <a:rPr lang="en-US" dirty="0"/>
              <a:t>For images / animations</a:t>
            </a:r>
          </a:p>
          <a:p>
            <a:pPr>
              <a:buClr>
                <a:schemeClr val="tx1"/>
              </a:buClr>
              <a:buFont typeface="Wingdings" pitchFamily="2" charset="2"/>
              <a:buChar char="ü"/>
            </a:pPr>
            <a:r>
              <a:rPr lang="en-US" b="1" dirty="0"/>
              <a:t>What is something you would like to build ?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94955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0556E6-A799-0C45-9940-21D940684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7" y="265727"/>
            <a:ext cx="9880939" cy="1499616"/>
          </a:xfrm>
        </p:spPr>
        <p:txBody>
          <a:bodyPr/>
          <a:lstStyle/>
          <a:p>
            <a:r>
              <a:rPr lang="en-US" dirty="0"/>
              <a:t>How to access the project folder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A7800E-D45C-CF44-8650-4EC6680C11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7" y="1581723"/>
            <a:ext cx="8074716" cy="4381408"/>
          </a:xfrm>
        </p:spPr>
        <p:txBody>
          <a:bodyPr>
            <a:normAutofit/>
          </a:bodyPr>
          <a:lstStyle/>
          <a:p>
            <a:r>
              <a:rPr lang="en-US" b="1" dirty="0"/>
              <a:t>On your PC</a:t>
            </a:r>
          </a:p>
          <a:p>
            <a:pPr marL="630936" lvl="1" indent="-457200">
              <a:buClr>
                <a:schemeClr val="tx1"/>
              </a:buClr>
              <a:buFont typeface="+mj-lt"/>
              <a:buAutoNum type="arabicPeriod"/>
            </a:pPr>
            <a:r>
              <a:rPr lang="en-US" dirty="0"/>
              <a:t>Go to </a:t>
            </a:r>
            <a:r>
              <a:rPr lang="en-US" sz="1100" dirty="0">
                <a:solidFill>
                  <a:srgbClr val="D2623F"/>
                </a:solidFill>
                <a:latin typeface="PT Mono" panose="02060509020205020204" pitchFamily="49" charset="77"/>
              </a:rPr>
              <a:t>This PC </a:t>
            </a:r>
            <a:r>
              <a:rPr lang="en-US" sz="1100" dirty="0">
                <a:latin typeface="PT Mono" panose="02060509020205020204" pitchFamily="49" charset="77"/>
                <a:sym typeface="Wingdings" pitchFamily="2" charset="2"/>
              </a:rPr>
              <a:t> </a:t>
            </a:r>
            <a:r>
              <a:rPr lang="en-US" sz="1100" dirty="0">
                <a:solidFill>
                  <a:srgbClr val="D2623F"/>
                </a:solidFill>
                <a:latin typeface="PT Mono" panose="02060509020205020204" pitchFamily="49" charset="77"/>
                <a:sym typeface="Wingdings" pitchFamily="2" charset="2"/>
              </a:rPr>
              <a:t>Examples </a:t>
            </a:r>
            <a:r>
              <a:rPr lang="en-US" sz="1100" dirty="0">
                <a:latin typeface="PT Mono" panose="02060509020205020204" pitchFamily="49" charset="77"/>
                <a:sym typeface="Wingdings" pitchFamily="2" charset="2"/>
              </a:rPr>
              <a:t></a:t>
            </a:r>
            <a:r>
              <a:rPr lang="en-US" sz="1100" dirty="0">
                <a:solidFill>
                  <a:srgbClr val="D2623F"/>
                </a:solidFill>
                <a:latin typeface="PT Mono" panose="02060509020205020204" pitchFamily="49" charset="77"/>
                <a:sym typeface="Wingdings" pitchFamily="2" charset="2"/>
              </a:rPr>
              <a:t> ICT </a:t>
            </a:r>
            <a:r>
              <a:rPr lang="en-US" sz="1100" dirty="0">
                <a:latin typeface="PT Mono" panose="02060509020205020204" pitchFamily="49" charset="77"/>
                <a:sym typeface="Wingdings" pitchFamily="2" charset="2"/>
              </a:rPr>
              <a:t></a:t>
            </a:r>
            <a:r>
              <a:rPr lang="en-US" sz="1100" dirty="0">
                <a:solidFill>
                  <a:srgbClr val="D2623F"/>
                </a:solidFill>
                <a:latin typeface="PT Mono" panose="02060509020205020204" pitchFamily="49" charset="77"/>
                <a:sym typeface="Wingdings" pitchFamily="2" charset="2"/>
              </a:rPr>
              <a:t> _Computing </a:t>
            </a:r>
            <a:r>
              <a:rPr lang="en-US" sz="1100" dirty="0">
                <a:latin typeface="PT Mono" panose="02060509020205020204" pitchFamily="49" charset="77"/>
                <a:sym typeface="Wingdings" pitchFamily="2" charset="2"/>
              </a:rPr>
              <a:t></a:t>
            </a:r>
            <a:r>
              <a:rPr lang="en-US" sz="1100" dirty="0">
                <a:solidFill>
                  <a:srgbClr val="D2623F"/>
                </a:solidFill>
                <a:latin typeface="PT Mono" panose="02060509020205020204" pitchFamily="49" charset="77"/>
                <a:sym typeface="Wingdings" pitchFamily="2" charset="2"/>
              </a:rPr>
              <a:t> Python </a:t>
            </a:r>
            <a:r>
              <a:rPr lang="en-US" sz="1100" dirty="0">
                <a:latin typeface="PT Mono" panose="02060509020205020204" pitchFamily="49" charset="77"/>
                <a:sym typeface="Wingdings" pitchFamily="2" charset="2"/>
              </a:rPr>
              <a:t></a:t>
            </a:r>
            <a:r>
              <a:rPr lang="en-US" sz="1100" dirty="0">
                <a:solidFill>
                  <a:srgbClr val="D2623F"/>
                </a:solidFill>
                <a:latin typeface="PT Mono" panose="02060509020205020204" pitchFamily="49" charset="77"/>
                <a:sym typeface="Wingdings" pitchFamily="2" charset="2"/>
              </a:rPr>
              <a:t> ks3-project-main</a:t>
            </a:r>
            <a:endParaRPr lang="en-US" dirty="0">
              <a:solidFill>
                <a:srgbClr val="D2623F"/>
              </a:solidFill>
              <a:latin typeface="PT Mono" panose="02060509020205020204" pitchFamily="49" charset="77"/>
            </a:endParaRPr>
          </a:p>
          <a:p>
            <a:pPr marL="630936" lvl="1" indent="-457200">
              <a:buClr>
                <a:schemeClr val="tx1"/>
              </a:buClr>
              <a:buFont typeface="+mj-lt"/>
              <a:buAutoNum type="arabicPeriod"/>
            </a:pPr>
            <a:r>
              <a:rPr lang="en-US" dirty="0"/>
              <a:t>Right click on the </a:t>
            </a:r>
            <a:r>
              <a:rPr lang="en-US" sz="1600" dirty="0">
                <a:solidFill>
                  <a:srgbClr val="D2623F"/>
                </a:solidFill>
                <a:latin typeface="PT Mono" panose="02060509020205020204" pitchFamily="49" charset="77"/>
                <a:sym typeface="Wingdings" pitchFamily="2" charset="2"/>
              </a:rPr>
              <a:t>ks3-project-main</a:t>
            </a:r>
            <a:r>
              <a:rPr lang="en-US" sz="1800" dirty="0">
                <a:solidFill>
                  <a:srgbClr val="D2623F"/>
                </a:solidFill>
                <a:latin typeface="PT Mono" panose="02060509020205020204" pitchFamily="49" charset="77"/>
                <a:sym typeface="Wingdings" pitchFamily="2" charset="2"/>
              </a:rPr>
              <a:t> </a:t>
            </a:r>
            <a:r>
              <a:rPr lang="en-US" dirty="0"/>
              <a:t>folder, and left click </a:t>
            </a:r>
            <a:r>
              <a:rPr lang="en-US" b="1" dirty="0">
                <a:latin typeface="PT Mono" panose="02060509020205020204" pitchFamily="49" charset="77"/>
              </a:rPr>
              <a:t>copy</a:t>
            </a:r>
          </a:p>
          <a:p>
            <a:pPr marL="630936" lvl="1" indent="-457200">
              <a:buClr>
                <a:schemeClr val="tx1"/>
              </a:buClr>
              <a:buFont typeface="+mj-lt"/>
              <a:buAutoNum type="arabicPeriod"/>
            </a:pPr>
            <a:r>
              <a:rPr lang="en-US" dirty="0"/>
              <a:t>Go into </a:t>
            </a:r>
            <a:r>
              <a:rPr lang="en-US"/>
              <a:t>the </a:t>
            </a:r>
            <a:r>
              <a:rPr lang="en-US" sz="1600">
                <a:solidFill>
                  <a:srgbClr val="D2623F"/>
                </a:solidFill>
                <a:latin typeface="PT Mono" panose="02060509020205020204" pitchFamily="49" charset="77"/>
              </a:rPr>
              <a:t>Documents</a:t>
            </a:r>
            <a:r>
              <a:rPr lang="en-US"/>
              <a:t> </a:t>
            </a:r>
            <a:r>
              <a:rPr lang="en-US" dirty="0"/>
              <a:t>folder</a:t>
            </a:r>
          </a:p>
          <a:p>
            <a:pPr marL="630936" lvl="1" indent="-457200">
              <a:buClr>
                <a:schemeClr val="tx1"/>
              </a:buClr>
              <a:buFont typeface="+mj-lt"/>
              <a:buAutoNum type="arabicPeriod"/>
            </a:pPr>
            <a:r>
              <a:rPr lang="en-US" dirty="0"/>
              <a:t>Left click </a:t>
            </a:r>
            <a:r>
              <a:rPr lang="en-US" b="1" dirty="0">
                <a:latin typeface="PT Mono" panose="02060509020205020204" pitchFamily="49" charset="77"/>
              </a:rPr>
              <a:t>paste</a:t>
            </a:r>
          </a:p>
          <a:p>
            <a:endParaRPr lang="en-US" dirty="0"/>
          </a:p>
          <a:p>
            <a:r>
              <a:rPr lang="en-US" b="1" dirty="0"/>
              <a:t>In your browser</a:t>
            </a:r>
          </a:p>
          <a:p>
            <a:pPr marL="310896" lvl="2" indent="0">
              <a:buNone/>
            </a:pPr>
            <a:r>
              <a:rPr lang="en-US" dirty="0"/>
              <a:t>Write in the address bar: </a:t>
            </a:r>
          </a:p>
          <a:p>
            <a:pPr marL="310896" lvl="2" indent="0">
              <a:buNone/>
            </a:pPr>
            <a:r>
              <a:rPr lang="en-US" sz="1800" dirty="0">
                <a:hlinkClick r:id="rId2"/>
              </a:rPr>
              <a:t>github.com/ddrous/ks3-project</a:t>
            </a:r>
            <a:endParaRPr lang="en-US" sz="1800" dirty="0"/>
          </a:p>
          <a:p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6D42DCE-2B4C-AD10-0768-16F24FB12561}"/>
              </a:ext>
            </a:extLst>
          </p:cNvPr>
          <p:cNvGrpSpPr/>
          <p:nvPr/>
        </p:nvGrpSpPr>
        <p:grpSpPr>
          <a:xfrm>
            <a:off x="4644835" y="2765380"/>
            <a:ext cx="6260231" cy="3066085"/>
            <a:chOff x="4644835" y="2765380"/>
            <a:chExt cx="6260231" cy="3066085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A5749DCB-33AF-21CA-D58A-2377B75038DD}"/>
                </a:ext>
              </a:extLst>
            </p:cNvPr>
            <p:cNvGrpSpPr/>
            <p:nvPr/>
          </p:nvGrpSpPr>
          <p:grpSpPr>
            <a:xfrm>
              <a:off x="4644835" y="2765380"/>
              <a:ext cx="6260231" cy="3066085"/>
              <a:chOff x="4644835" y="2765380"/>
              <a:chExt cx="6260231" cy="3066085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D1D8C970-2073-9505-5E3A-F32FF0BF74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480973" y="2765380"/>
                <a:ext cx="4424093" cy="955670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sp>
            <p:nvSpPr>
              <p:cNvPr id="9" name="Right Brace 8">
                <a:extLst>
                  <a:ext uri="{FF2B5EF4-FFF2-40B4-BE49-F238E27FC236}">
                    <a16:creationId xmlns:a16="http://schemas.microsoft.com/office/drawing/2014/main" id="{FD6ACAEB-A53C-0C8E-B00E-05940D5559BF}"/>
                  </a:ext>
                </a:extLst>
              </p:cNvPr>
              <p:cNvSpPr/>
              <p:nvPr/>
            </p:nvSpPr>
            <p:spPr>
              <a:xfrm rot="16200000">
                <a:off x="7323006" y="1090953"/>
                <a:ext cx="903890" cy="6260231"/>
              </a:xfrm>
              <a:prstGeom prst="rightBrace">
                <a:avLst>
                  <a:gd name="adj1" fmla="val 75775"/>
                  <a:gd name="adj2" fmla="val 35259"/>
                </a:avLst>
              </a:prstGeom>
              <a:ln w="28575">
                <a:solidFill>
                  <a:srgbClr val="D2623F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56618E15-3C2F-6421-34C5-016FDDD008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644835" y="4721088"/>
                <a:ext cx="6260231" cy="1110377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</p:grp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3C6AB69B-1757-FFFA-24B1-6B3BE13C4173}"/>
                </a:ext>
              </a:extLst>
            </p:cNvPr>
            <p:cNvSpPr/>
            <p:nvPr/>
          </p:nvSpPr>
          <p:spPr>
            <a:xfrm>
              <a:off x="6407401" y="2765380"/>
              <a:ext cx="894385" cy="955670"/>
            </a:xfrm>
            <a:prstGeom prst="ellipse">
              <a:avLst/>
            </a:prstGeom>
            <a:noFill/>
            <a:ln w="57150" cap="flat" cmpd="sng" algn="ctr">
              <a:solidFill>
                <a:srgbClr val="D2623F"/>
              </a:solidFill>
              <a:prstDash val="solid"/>
              <a:round/>
              <a:headEnd type="none" w="med" len="med"/>
              <a:tailEnd type="none" w="med" len="med"/>
            </a:ln>
            <a:effectLst>
              <a:glow rad="2286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3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56602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FD6C1-7599-D50C-ED80-35FDC3D87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run a python program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15D7AD-3169-B2D3-9618-788C1AF14F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Clr>
                <a:schemeClr val="tx1"/>
              </a:buClr>
              <a:buFont typeface="+mj-lt"/>
              <a:buAutoNum type="arabicPeriod"/>
            </a:pPr>
            <a:r>
              <a:rPr lang="en-US" dirty="0"/>
              <a:t>Launch IDLE</a:t>
            </a:r>
          </a:p>
          <a:p>
            <a:pPr marL="457200" indent="-457200">
              <a:buClr>
                <a:schemeClr val="tx1"/>
              </a:buClr>
              <a:buFont typeface="+mj-lt"/>
              <a:buAutoNum type="arabicPeriod"/>
            </a:pPr>
            <a:r>
              <a:rPr lang="en-US" dirty="0"/>
              <a:t>Go to </a:t>
            </a:r>
            <a:r>
              <a:rPr lang="en-US" dirty="0">
                <a:latin typeface="Kigelia" panose="020B0503040502020203" pitchFamily="34" charset="0"/>
                <a:ea typeface="Kigelia" panose="020B0503040502020203" pitchFamily="34" charset="0"/>
                <a:cs typeface="Kigelia" panose="020B0503040502020203" pitchFamily="34" charset="0"/>
              </a:rPr>
              <a:t>File</a:t>
            </a:r>
          </a:p>
          <a:p>
            <a:pPr marL="457200" indent="-457200">
              <a:buClr>
                <a:schemeClr val="tx1"/>
              </a:buClr>
              <a:buFont typeface="+mj-lt"/>
              <a:buAutoNum type="arabicPeriod"/>
            </a:pPr>
            <a:r>
              <a:rPr lang="en-US" dirty="0"/>
              <a:t>Create/open an </a:t>
            </a:r>
            <a:r>
              <a:rPr lang="en-US" dirty="0">
                <a:latin typeface="Kigelia" panose="020B0503040502020203" pitchFamily="34" charset="0"/>
                <a:ea typeface="Kigelia" panose="020B0503040502020203" pitchFamily="34" charset="0"/>
                <a:cs typeface="Kigelia" panose="020B0503040502020203" pitchFamily="34" charset="0"/>
              </a:rPr>
              <a:t>example</a:t>
            </a:r>
            <a:r>
              <a:rPr lang="en-US" dirty="0"/>
              <a:t> file</a:t>
            </a:r>
          </a:p>
          <a:p>
            <a:pPr marL="457200" indent="-457200">
              <a:buClr>
                <a:schemeClr val="tx1"/>
              </a:buClr>
              <a:buFont typeface="+mj-lt"/>
              <a:buAutoNum type="arabicPeriod"/>
            </a:pPr>
            <a:r>
              <a:rPr lang="en-US" dirty="0"/>
              <a:t>Write code</a:t>
            </a:r>
          </a:p>
          <a:p>
            <a:pPr marL="457200" indent="-457200">
              <a:buClr>
                <a:schemeClr val="tx1"/>
              </a:buClr>
              <a:buFont typeface="+mj-lt"/>
              <a:buAutoNum type="arabicPeriod"/>
            </a:pPr>
            <a:r>
              <a:rPr lang="en-US" dirty="0"/>
              <a:t>Click </a:t>
            </a:r>
            <a:r>
              <a:rPr lang="en-US" dirty="0">
                <a:latin typeface="Kigelia" panose="020B0503040502020203" pitchFamily="34" charset="0"/>
                <a:ea typeface="Kigelia" panose="020B0503040502020203" pitchFamily="34" charset="0"/>
                <a:cs typeface="Kigelia" panose="020B0503040502020203" pitchFamily="34" charset="0"/>
              </a:rPr>
              <a:t>Run</a:t>
            </a:r>
          </a:p>
          <a:p>
            <a:pPr marL="457200" indent="-457200">
              <a:buClr>
                <a:schemeClr val="tx1"/>
              </a:buClr>
              <a:buFont typeface="+mj-lt"/>
              <a:buAutoNum type="arabicPeriod"/>
            </a:pPr>
            <a:endParaRPr lang="en-US" dirty="0">
              <a:latin typeface="Kigelia" panose="020B0503040502020203" pitchFamily="34" charset="0"/>
              <a:ea typeface="Kigelia" panose="020B0503040502020203" pitchFamily="34" charset="0"/>
              <a:cs typeface="Kigelia" panose="020B0503040502020203" pitchFamily="34" charset="0"/>
            </a:endParaRPr>
          </a:p>
          <a:p>
            <a:pPr marL="0" indent="0">
              <a:buClr>
                <a:schemeClr val="tx1"/>
              </a:buClr>
              <a:buNone/>
            </a:pPr>
            <a:endParaRPr lang="en-US" dirty="0">
              <a:latin typeface="Kigelia" panose="020B0503040502020203" pitchFamily="34" charset="0"/>
              <a:ea typeface="Kigelia" panose="020B0503040502020203" pitchFamily="34" charset="0"/>
              <a:cs typeface="Kigelia" panose="020B0503040502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B76814-D3F7-6E8C-9E31-AB7D4E6DBD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3653" y="1460783"/>
            <a:ext cx="5000547" cy="4848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5310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D5C1AA-D0A4-CBF7-3C24-180B5340A8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basics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2A7246-4811-9245-D99A-AFA973D596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7" y="1581110"/>
            <a:ext cx="9720073" cy="4381408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rgbClr val="7030A0"/>
                </a:solidFill>
              </a:rPr>
              <a:t>Who among you has never used a calculator ?</a:t>
            </a:r>
          </a:p>
          <a:p>
            <a:r>
              <a:rPr lang="en-US" dirty="0"/>
              <a:t>A </a:t>
            </a:r>
            <a:r>
              <a:rPr lang="en-US" sz="3300" b="1" dirty="0"/>
              <a:t>variable </a:t>
            </a:r>
            <a:r>
              <a:rPr lang="en-US" dirty="0"/>
              <a:t>can store: </a:t>
            </a:r>
          </a:p>
          <a:p>
            <a:pPr lvl="1"/>
            <a:r>
              <a:rPr lang="en-US" dirty="0"/>
              <a:t>a number: </a:t>
            </a:r>
            <a:r>
              <a:rPr lang="en-US" dirty="0">
                <a:latin typeface="PT Mono" panose="02060509020205020204" pitchFamily="49" charset="77"/>
              </a:rPr>
              <a:t>x = 10</a:t>
            </a:r>
          </a:p>
          <a:p>
            <a:pPr lvl="1"/>
            <a:r>
              <a:rPr lang="en-US" dirty="0"/>
              <a:t>a character: </a:t>
            </a:r>
            <a:r>
              <a:rPr lang="en-US" dirty="0">
                <a:latin typeface="PT Mono" panose="02060509020205020204" pitchFamily="49" charset="77"/>
              </a:rPr>
              <a:t>letter = “b”</a:t>
            </a:r>
          </a:p>
          <a:p>
            <a:pPr lvl="1"/>
            <a:r>
              <a:rPr lang="en-US" dirty="0"/>
              <a:t>a color: </a:t>
            </a:r>
            <a:r>
              <a:rPr lang="en-US" dirty="0">
                <a:latin typeface="PT Mono" panose="02060509020205020204" pitchFamily="49" charset="77"/>
              </a:rPr>
              <a:t>red = [255, 0, 0]</a:t>
            </a:r>
          </a:p>
          <a:p>
            <a:pPr lvl="1"/>
            <a:r>
              <a:rPr lang="en-US" dirty="0"/>
              <a:t>a point: </a:t>
            </a:r>
            <a:r>
              <a:rPr lang="en-US" dirty="0">
                <a:latin typeface="PT Mono" panose="02060509020205020204" pitchFamily="49" charset="77"/>
              </a:rPr>
              <a:t>Corner = [100, 100]</a:t>
            </a:r>
          </a:p>
          <a:p>
            <a:pPr lvl="1"/>
            <a:r>
              <a:rPr lang="en-US" dirty="0"/>
              <a:t>lots of other things …</a:t>
            </a:r>
            <a:endParaRPr lang="en-US" dirty="0">
              <a:latin typeface="CMU Bright Roman" panose="02000603000000000000" pitchFamily="2" charset="0"/>
              <a:ea typeface="CMU Bright Roman" panose="02000603000000000000" pitchFamily="2" charset="0"/>
              <a:cs typeface="CMU Bright Roman" panose="02000603000000000000" pitchFamily="2" charset="0"/>
            </a:endParaRPr>
          </a:p>
          <a:p>
            <a:r>
              <a:rPr lang="en-US" dirty="0">
                <a:solidFill>
                  <a:srgbClr val="7030A0"/>
                </a:solidFill>
              </a:rPr>
              <a:t>How many points do I need to draw a </a:t>
            </a:r>
            <a:r>
              <a:rPr lang="en-US" b="1" dirty="0">
                <a:solidFill>
                  <a:srgbClr val="7030A0"/>
                </a:solidFill>
              </a:rPr>
              <a:t>rectangle </a:t>
            </a:r>
            <a:r>
              <a:rPr lang="en-US" dirty="0">
                <a:solidFill>
                  <a:srgbClr val="7030A0"/>
                </a:solidFill>
              </a:rPr>
              <a:t>?</a:t>
            </a:r>
          </a:p>
          <a:p>
            <a:pPr lvl="0">
              <a:buClr>
                <a:srgbClr val="1CADE4"/>
              </a:buClr>
            </a:pPr>
            <a:r>
              <a:rPr lang="en-US" sz="3200" b="1" dirty="0">
                <a:solidFill>
                  <a:prstClr val="black"/>
                </a:solidFill>
              </a:rPr>
              <a:t>Give</a:t>
            </a:r>
            <a:r>
              <a:rPr lang="en-US" sz="3600" b="1" dirty="0">
                <a:solidFill>
                  <a:prstClr val="black"/>
                </a:solidFill>
              </a:rPr>
              <a:t> </a:t>
            </a:r>
            <a:r>
              <a:rPr lang="en-US" sz="2000" dirty="0">
                <a:solidFill>
                  <a:prstClr val="black"/>
                </a:solidFill>
              </a:rPr>
              <a:t>instructions</a:t>
            </a:r>
            <a:r>
              <a:rPr lang="en-US" dirty="0">
                <a:solidFill>
                  <a:prstClr val="black"/>
                </a:solidFill>
              </a:rPr>
              <a:t>: </a:t>
            </a: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</a:rPr>
              <a:t>username = </a:t>
            </a:r>
            <a:r>
              <a:rPr lang="en-GB" sz="2000" dirty="0">
                <a:solidFill>
                  <a:srgbClr val="0000CD"/>
                </a:solidFill>
                <a:latin typeface="Consolas" panose="020B0609020204030204" pitchFamily="49" charset="0"/>
              </a:rPr>
              <a:t>input</a:t>
            </a: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2000" dirty="0">
                <a:solidFill>
                  <a:srgbClr val="A52A2A"/>
                </a:solidFill>
                <a:latin typeface="Consolas" panose="020B0609020204030204" pitchFamily="49" charset="0"/>
              </a:rPr>
              <a:t>"Enter username:"</a:t>
            </a: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MU Bright Roman" panose="02000603000000000000" pitchFamily="2" charset="0"/>
              <a:ea typeface="CMU Bright Roman" panose="02000603000000000000" pitchFamily="2" charset="0"/>
              <a:cs typeface="CMU Bright Roman" panose="02000603000000000000" pitchFamily="2" charset="0"/>
            </a:endParaRPr>
          </a:p>
          <a:p>
            <a:pPr marL="91440" marR="0" lvl="0" indent="-9144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1CADE4"/>
              </a:buClr>
              <a:buSzPct val="100000"/>
              <a:buFont typeface="Tw Cen MT" panose="020B0602020104020603" pitchFamily="34" charset="0"/>
              <a:buChar char=" "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Receive</a:t>
            </a:r>
            <a:r>
              <a:rPr kumimoji="0" lang="en-US" sz="35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 </a:t>
            </a: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instructions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: 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0000CD"/>
                </a:solidFill>
                <a:effectLst/>
                <a:uLnTx/>
                <a:uFillTx/>
                <a:latin typeface="Consolas" panose="020B0609020204030204" pitchFamily="49" charset="0"/>
                <a:ea typeface="CMU Bright Roman" panose="02000603000000000000" pitchFamily="2" charset="0"/>
                <a:cs typeface="CMU Bright Roman" panose="02000603000000000000" pitchFamily="2" charset="0"/>
              </a:rPr>
              <a:t>print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MU Bright Roman" panose="02000603000000000000" pitchFamily="2" charset="0"/>
                <a:cs typeface="CMU Bright Roman" panose="02000603000000000000" pitchFamily="2" charset="0"/>
              </a:rPr>
              <a:t>(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A52A2A"/>
                </a:solidFill>
                <a:effectLst/>
                <a:uLnTx/>
                <a:uFillTx/>
                <a:latin typeface="Consolas" panose="020B0609020204030204" pitchFamily="49" charset="0"/>
                <a:ea typeface="CMU Bright Roman" panose="02000603000000000000" pitchFamily="2" charset="0"/>
                <a:cs typeface="CMU Bright Roman" panose="02000603000000000000" pitchFamily="2" charset="0"/>
              </a:rPr>
              <a:t>"Username is: "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MU Bright Roman" panose="02000603000000000000" pitchFamily="2" charset="0"/>
                <a:cs typeface="CMU Bright Roman" panose="02000603000000000000" pitchFamily="2" charset="0"/>
              </a:rPr>
              <a:t> + username)</a:t>
            </a:r>
            <a:endParaRPr lang="en-US" sz="39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5E7727-B648-0BC5-8DEF-BC9F104E4F34}"/>
              </a:ext>
            </a:extLst>
          </p:cNvPr>
          <p:cNvSpPr txBox="1"/>
          <p:nvPr/>
        </p:nvSpPr>
        <p:spPr>
          <a:xfrm>
            <a:off x="5034456" y="2245567"/>
            <a:ext cx="6022428" cy="1384995"/>
          </a:xfrm>
          <a:prstGeom prst="rect">
            <a:avLst/>
          </a:prstGeom>
          <a:ln w="571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indent="0" algn="l">
              <a:buNone/>
            </a:pPr>
            <a:r>
              <a:rPr lang="en-US" sz="2400" dirty="0"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More in the </a:t>
            </a:r>
            <a:r>
              <a:rPr lang="en-US" sz="3600" b="1" dirty="0"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cheat-sheet</a:t>
            </a:r>
            <a:r>
              <a:rPr lang="en-US" sz="2400" dirty="0"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: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2400" b="0" i="0" u="sng" dirty="0">
                <a:solidFill>
                  <a:srgbClr val="24292F"/>
                </a:solidFill>
                <a:effectLst/>
                <a:latin typeface="-apple-system"/>
                <a:hlinkClick r:id="rId2"/>
              </a:rPr>
              <a:t>https://www.w3schools.com/python/</a:t>
            </a:r>
            <a:endParaRPr lang="en-GB" sz="2400" b="0" i="0" dirty="0">
              <a:solidFill>
                <a:srgbClr val="24292F"/>
              </a:solidFill>
              <a:effectLst/>
              <a:latin typeface="-apple-system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2400" b="0" i="0" u="sng" dirty="0">
                <a:solidFill>
                  <a:srgbClr val="24292F"/>
                </a:solidFill>
                <a:effectLst/>
                <a:latin typeface="-apple-system"/>
                <a:hlinkClick r:id="rId3"/>
              </a:rPr>
              <a:t>https://www.tutorialspoint.com/python/</a:t>
            </a:r>
            <a:endParaRPr lang="en-GB" sz="2400" b="0" i="0" dirty="0">
              <a:solidFill>
                <a:srgbClr val="24292F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338485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1E4F6-C493-8F8D-31C7-0A30CB652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DB9047-C926-2D7A-17FE-E9629C8D79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1) You’ve met us !</a:t>
            </a:r>
            <a:endParaRPr lang="en-US" dirty="0"/>
          </a:p>
          <a:p>
            <a:r>
              <a:rPr lang="en-US" b="1" dirty="0"/>
              <a:t>2) You know about Sketch !</a:t>
            </a:r>
            <a:endParaRPr lang="en-US" dirty="0"/>
          </a:p>
          <a:p>
            <a:pPr marL="128016" lvl="1" indent="0">
              <a:buNone/>
            </a:pPr>
            <a:endParaRPr lang="en-US" dirty="0"/>
          </a:p>
          <a:p>
            <a:pPr marL="128016" lvl="1" indent="0">
              <a:buNone/>
            </a:pPr>
            <a:r>
              <a:rPr lang="en-US" sz="2200" b="1" dirty="0"/>
              <a:t>3) Get to coding</a:t>
            </a:r>
            <a:endParaRPr lang="en-US" sz="2200" dirty="0"/>
          </a:p>
          <a:p>
            <a:pPr marL="310896" lvl="2" indent="0">
              <a:buNone/>
            </a:pPr>
            <a:r>
              <a:rPr lang="en-US" sz="1800" dirty="0"/>
              <a:t>ks3-project/sketch/cheat-</a:t>
            </a:r>
            <a:r>
              <a:rPr lang="en-US" sz="1800" dirty="0" err="1"/>
              <a:t>sheet.md</a:t>
            </a:r>
            <a:endParaRPr lang="en-US" sz="1800" dirty="0"/>
          </a:p>
          <a:p>
            <a:pPr marL="310896" lvl="2" indent="0">
              <a:buNone/>
            </a:pPr>
            <a:r>
              <a:rPr lang="en-US" sz="1800" dirty="0"/>
              <a:t>ks3-project/sketch/worksheets/1_images/book1-shapes.md</a:t>
            </a:r>
          </a:p>
          <a:p>
            <a:pPr marL="128016" lvl="1" indent="0">
              <a:buNone/>
            </a:pPr>
            <a:endParaRPr lang="en-US" sz="2200" dirty="0"/>
          </a:p>
          <a:p>
            <a:pPr marL="128016" lvl="1" indent="0">
              <a:buNone/>
            </a:pPr>
            <a:r>
              <a:rPr lang="en-US" sz="2200" b="1" dirty="0"/>
              <a:t>4) Help us fill some forms</a:t>
            </a:r>
          </a:p>
          <a:p>
            <a:pPr marL="310896" lvl="2" indent="0">
              <a:buNone/>
            </a:pPr>
            <a:r>
              <a:rPr lang="en-US" sz="1800" dirty="0">
                <a:hlinkClick r:id="rId2"/>
              </a:rPr>
              <a:t>https://forms.office.com/e/LrqDfNjYtD</a:t>
            </a:r>
            <a:endParaRPr lang="en-US" sz="1800" dirty="0"/>
          </a:p>
          <a:p>
            <a:pPr marL="310896" lvl="2" indent="0">
              <a:buNone/>
            </a:pPr>
            <a:r>
              <a:rPr lang="en-US" sz="1800" dirty="0">
                <a:hlinkClick r:id="rId3"/>
              </a:rPr>
              <a:t>https://forms.office.com/e/XRcZ3SJcii</a:t>
            </a:r>
            <a:endParaRPr lang="en-US" sz="1800" dirty="0"/>
          </a:p>
          <a:p>
            <a:pPr marL="128016" lvl="1" indent="0">
              <a:buNone/>
            </a:pPr>
            <a:endParaRPr lang="en-US" sz="2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C34304A-3CB4-0088-5CBA-B48829ED26C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118" t="4956" r="3196"/>
          <a:stretch/>
        </p:blipFill>
        <p:spPr>
          <a:xfrm>
            <a:off x="7342444" y="2386814"/>
            <a:ext cx="3720662" cy="3322268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B2BD66E-7C21-D26E-1967-F92F9574737F}"/>
              </a:ext>
            </a:extLst>
          </p:cNvPr>
          <p:cNvGrpSpPr/>
          <p:nvPr/>
        </p:nvGrpSpPr>
        <p:grpSpPr>
          <a:xfrm>
            <a:off x="4025462" y="265727"/>
            <a:ext cx="8166538" cy="1994664"/>
            <a:chOff x="4138172" y="265727"/>
            <a:chExt cx="8166538" cy="1994664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CA4405F-8BF8-B35F-6FE4-8C36C0567C10}"/>
                </a:ext>
              </a:extLst>
            </p:cNvPr>
            <p:cNvGrpSpPr/>
            <p:nvPr/>
          </p:nvGrpSpPr>
          <p:grpSpPr>
            <a:xfrm>
              <a:off x="4335241" y="265727"/>
              <a:ext cx="7772400" cy="1994664"/>
              <a:chOff x="4555958" y="21680"/>
              <a:chExt cx="7772400" cy="1994664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BD0B66DF-B55F-23B8-8E33-1AEED8E6C5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855778" y="962830"/>
                <a:ext cx="6360695" cy="1053514"/>
              </a:xfrm>
              <a:prstGeom prst="rect">
                <a:avLst/>
              </a:prstGeom>
            </p:spPr>
          </p:pic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CD98E906-BD29-19EC-8367-4DDB27BEB7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555958" y="21680"/>
                <a:ext cx="7772400" cy="1142710"/>
              </a:xfrm>
              <a:prstGeom prst="rect">
                <a:avLst/>
              </a:prstGeom>
            </p:spPr>
          </p:pic>
        </p:grp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C151843-D698-1F79-96CB-6C71E18E2355}"/>
                </a:ext>
              </a:extLst>
            </p:cNvPr>
            <p:cNvCxnSpPr/>
            <p:nvPr/>
          </p:nvCxnSpPr>
          <p:spPr>
            <a:xfrm>
              <a:off x="4138172" y="1244104"/>
              <a:ext cx="8166538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628623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132C31-22D9-1E04-536E-A2AD12F457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 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F106A4-EF86-792C-369B-DAF4BCE9F9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1927952"/>
            <a:ext cx="7803783" cy="4381408"/>
          </a:xfrm>
        </p:spPr>
        <p:txBody>
          <a:bodyPr/>
          <a:lstStyle/>
          <a:p>
            <a:pPr marL="0" indent="0" algn="ctr">
              <a:buNone/>
            </a:pPr>
            <a:r>
              <a:rPr lang="en-GB" sz="2000" dirty="0">
                <a:hlinkClick r:id="rId2"/>
              </a:rPr>
              <a:t>https://github.com/ddrous/ks3-project</a:t>
            </a:r>
            <a:endParaRPr lang="en-GB" sz="2000" dirty="0"/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5400" dirty="0">
                <a:sym typeface="Wingdings" pitchFamily="2" charset="2"/>
              </a:rPr>
              <a:t></a:t>
            </a:r>
            <a:endParaRPr lang="en-US" sz="54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62160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n abstract connection in pale grey background">
            <a:extLst>
              <a:ext uri="{FF2B5EF4-FFF2-40B4-BE49-F238E27FC236}">
                <a16:creationId xmlns:a16="http://schemas.microsoft.com/office/drawing/2014/main" id="{5D4A2004-39B0-FEDE-27D9-669E759A5C2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" b="3"/>
          <a:stretch/>
        </p:blipFill>
        <p:spPr>
          <a:xfrm>
            <a:off x="20" y="975"/>
            <a:ext cx="12191980" cy="6858000"/>
          </a:xfrm>
          <a:prstGeom prst="rect">
            <a:avLst/>
          </a:prstGeom>
          <a:gradFill>
            <a:gsLst>
              <a:gs pos="35000">
                <a:schemeClr val="accent1">
                  <a:lumMod val="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35483F1-00F5-E41C-6FCE-674F995C5971}"/>
              </a:ext>
            </a:extLst>
          </p:cNvPr>
          <p:cNvSpPr/>
          <p:nvPr/>
        </p:nvSpPr>
        <p:spPr>
          <a:xfrm>
            <a:off x="4130618" y="2995448"/>
            <a:ext cx="8061362" cy="2298681"/>
          </a:xfrm>
          <a:prstGeom prst="rect">
            <a:avLst/>
          </a:prstGeom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7EAC1E-4E79-9486-978E-76F73AFB3C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09349" y="4779313"/>
            <a:ext cx="7501650" cy="514816"/>
          </a:xfrm>
        </p:spPr>
        <p:txBody>
          <a:bodyPr anchor="t">
            <a:normAutofit fontScale="85000" lnSpcReduction="20000"/>
          </a:bodyPr>
          <a:lstStyle/>
          <a:p>
            <a:r>
              <a:rPr lang="en-GB" b="1" dirty="0">
                <a:solidFill>
                  <a:srgbClr val="FFFFFF"/>
                </a:solidFill>
              </a:rPr>
              <a:t>Roussel, Joe, Liv, Paul, </a:t>
            </a:r>
            <a:r>
              <a:rPr lang="en-GB" b="1" dirty="0" err="1">
                <a:solidFill>
                  <a:srgbClr val="FFFFFF"/>
                </a:solidFill>
              </a:rPr>
              <a:t>Umad</a:t>
            </a:r>
            <a:r>
              <a:rPr lang="en-GB" b="1" dirty="0">
                <a:solidFill>
                  <a:srgbClr val="FFFFFF"/>
                </a:solidFill>
              </a:rPr>
              <a:t>, </a:t>
            </a:r>
            <a:r>
              <a:rPr lang="en-GB" b="1" dirty="0" err="1">
                <a:solidFill>
                  <a:srgbClr val="FFFFFF"/>
                </a:solidFill>
              </a:rPr>
              <a:t>Anss</a:t>
            </a:r>
            <a:endParaRPr lang="en-GB" b="1" dirty="0">
              <a:solidFill>
                <a:srgbClr val="FFFFFF"/>
              </a:solidFill>
            </a:endParaRPr>
          </a:p>
          <a:p>
            <a:r>
              <a:rPr lang="en-GB" dirty="0">
                <a:solidFill>
                  <a:srgbClr val="FFFFFF"/>
                </a:solidFill>
              </a:rPr>
              <a:t>Outreach Team – Faculty of Engineering </a:t>
            </a:r>
          </a:p>
          <a:p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508F7D-8D62-7D67-0A74-431CAACDA54E}"/>
              </a:ext>
            </a:extLst>
          </p:cNvPr>
          <p:cNvSpPr txBox="1"/>
          <p:nvPr/>
        </p:nvSpPr>
        <p:spPr>
          <a:xfrm>
            <a:off x="10628671" y="119953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8891532D-91E0-2191-0B06-18E90DF822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7283" y="1199535"/>
            <a:ext cx="4369812" cy="1320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574086D-2899-6089-2A08-F498246BCB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09349" y="3631962"/>
            <a:ext cx="7501650" cy="978102"/>
          </a:xfrm>
        </p:spPr>
        <p:txBody>
          <a:bodyPr anchor="b">
            <a:normAutofit fontScale="90000"/>
          </a:bodyPr>
          <a:lstStyle/>
          <a:p>
            <a:pPr algn="ctr"/>
            <a:r>
              <a:rPr lang="en-GB" sz="8000" b="1" u="none" strike="noStrike" dirty="0">
                <a:solidFill>
                  <a:srgbClr val="FFFFFF"/>
                </a:solidFill>
                <a:effectLst/>
                <a:latin typeface="PT Mono" panose="02060509020205020204" pitchFamily="49" charset="77"/>
                <a:ea typeface="CMU Bright SemiBold" panose="02000603000000000000" pitchFamily="2" charset="0"/>
                <a:cs typeface="CMU Bright SemiBold" panose="02000603000000000000" pitchFamily="2" charset="0"/>
              </a:rPr>
              <a:t>CODEMAKERS</a:t>
            </a:r>
            <a:r>
              <a:rPr lang="en-GB" sz="4000" b="1" i="0" u="none" strike="noStrike" dirty="0">
                <a:solidFill>
                  <a:srgbClr val="FFFFFF"/>
                </a:solidFill>
                <a:effectLst/>
                <a:latin typeface="Open Sans" panose="020B0606030504020204" pitchFamily="34" charset="0"/>
              </a:rPr>
              <a:t> </a:t>
            </a:r>
            <a:br>
              <a:rPr lang="en-GB" sz="4000" b="1" i="0" u="none" strike="noStrike" dirty="0">
                <a:solidFill>
                  <a:srgbClr val="FFFFFF"/>
                </a:solidFill>
                <a:effectLst/>
                <a:latin typeface="Open Sans" panose="020B0606030504020204" pitchFamily="34" charset="0"/>
              </a:rPr>
            </a:br>
            <a:r>
              <a:rPr lang="en-GB" sz="3100" b="1" i="0" u="none" strike="noStrike" dirty="0">
                <a:solidFill>
                  <a:srgbClr val="FFFFFF"/>
                </a:solidFill>
                <a:effectLst/>
                <a:latin typeface="Kigelia" panose="020B0503040502020203" pitchFamily="34" charset="0"/>
                <a:ea typeface="Kigelia" panose="020B0503040502020203" pitchFamily="34" charset="0"/>
                <a:cs typeface="Kigelia" panose="020B0503040502020203" pitchFamily="34" charset="0"/>
              </a:rPr>
              <a:t>2</a:t>
            </a:r>
            <a:r>
              <a:rPr lang="en-GB" sz="3100" b="1" i="0" u="none" strike="noStrike" baseline="30000" dirty="0">
                <a:solidFill>
                  <a:srgbClr val="FFFFFF"/>
                </a:solidFill>
                <a:effectLst/>
                <a:latin typeface="Kigelia" panose="020B0503040502020203" pitchFamily="34" charset="0"/>
                <a:ea typeface="Kigelia" panose="020B0503040502020203" pitchFamily="34" charset="0"/>
                <a:cs typeface="Kigelia" panose="020B0503040502020203" pitchFamily="34" charset="0"/>
              </a:rPr>
              <a:t>nd</a:t>
            </a:r>
            <a:r>
              <a:rPr lang="en-GB" sz="3100" b="1" i="0" u="none" strike="noStrike" dirty="0">
                <a:solidFill>
                  <a:srgbClr val="FFFFFF"/>
                </a:solidFill>
                <a:effectLst/>
                <a:latin typeface="Kigelia" panose="020B0503040502020203" pitchFamily="34" charset="0"/>
                <a:ea typeface="Kigelia" panose="020B0503040502020203" pitchFamily="34" charset="0"/>
                <a:cs typeface="Kigelia" panose="020B0503040502020203" pitchFamily="34" charset="0"/>
              </a:rPr>
              <a:t> session</a:t>
            </a:r>
            <a:endParaRPr lang="en-GB" sz="3100" dirty="0">
              <a:solidFill>
                <a:srgbClr val="FFFFFF"/>
              </a:solidFill>
              <a:latin typeface="Kigelia" panose="020B0503040502020203" pitchFamily="34" charset="0"/>
              <a:ea typeface="Kigelia" panose="020B0503040502020203" pitchFamily="34" charset="0"/>
              <a:cs typeface="Kigelia" panose="020B0503040502020203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F192A4B-7F35-3450-A3E0-5F096565E50F}"/>
              </a:ext>
            </a:extLst>
          </p:cNvPr>
          <p:cNvCxnSpPr>
            <a:cxnSpLocks/>
          </p:cNvCxnSpPr>
          <p:nvPr/>
        </p:nvCxnSpPr>
        <p:spPr>
          <a:xfrm>
            <a:off x="4414345" y="4610064"/>
            <a:ext cx="7641021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983572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3134</TotalTime>
  <Words>730</Words>
  <Application>Microsoft Macintosh PowerPoint</Application>
  <PresentationFormat>Widescreen</PresentationFormat>
  <Paragraphs>118</Paragraphs>
  <Slides>18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33" baseType="lpstr">
      <vt:lpstr>-apple-system</vt:lpstr>
      <vt:lpstr>Arial</vt:lpstr>
      <vt:lpstr>Calibri</vt:lpstr>
      <vt:lpstr>CMU BRIGHT ROMAN</vt:lpstr>
      <vt:lpstr>CMU BRIGHT ROMAN</vt:lpstr>
      <vt:lpstr>Consolas</vt:lpstr>
      <vt:lpstr>Consolas</vt:lpstr>
      <vt:lpstr>Kigelia</vt:lpstr>
      <vt:lpstr>Open Sans</vt:lpstr>
      <vt:lpstr>PT Mono</vt:lpstr>
      <vt:lpstr>Tw Cen MT</vt:lpstr>
      <vt:lpstr>Tw Cen MT Condensed</vt:lpstr>
      <vt:lpstr>Wingdings</vt:lpstr>
      <vt:lpstr>Wingdings 3</vt:lpstr>
      <vt:lpstr>Integral</vt:lpstr>
      <vt:lpstr>CODEMAKERS Cotham 2023</vt:lpstr>
      <vt:lpstr>Engineering is problem-solving</vt:lpstr>
      <vt:lpstr>What is skeTch ?</vt:lpstr>
      <vt:lpstr>How to access the project folder</vt:lpstr>
      <vt:lpstr>HOW to run a python program</vt:lpstr>
      <vt:lpstr>Python basics</vt:lpstr>
      <vt:lpstr>For today</vt:lpstr>
      <vt:lpstr>Thank you !</vt:lpstr>
      <vt:lpstr>CODEMAKERS  2nd session</vt:lpstr>
      <vt:lpstr>what do you want to build ?</vt:lpstr>
      <vt:lpstr>What is a variable ?</vt:lpstr>
      <vt:lpstr>Two worksheets for you today</vt:lpstr>
      <vt:lpstr>Your feedback was amazing !</vt:lpstr>
      <vt:lpstr>CODEMAKERS  3rd session</vt:lpstr>
      <vt:lpstr>what do you want to build ?</vt:lpstr>
      <vt:lpstr>for loops</vt:lpstr>
      <vt:lpstr>Two worksheets for you today</vt:lpstr>
      <vt:lpstr>Your feedback was amazing 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 for HPC</dc:title>
  <dc:creator>Roussel Des Nzoyem</dc:creator>
  <cp:lastModifiedBy>Roussel D Nzoyem Ngueguin</cp:lastModifiedBy>
  <cp:revision>1</cp:revision>
  <dcterms:created xsi:type="dcterms:W3CDTF">2022-09-15T10:14:22Z</dcterms:created>
  <dcterms:modified xsi:type="dcterms:W3CDTF">2023-11-29T08:23:13Z</dcterms:modified>
</cp:coreProperties>
</file>